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660" r:id="rId2"/>
  </p:sldMasterIdLst>
  <p:notesMasterIdLst>
    <p:notesMasterId r:id="rId25"/>
  </p:notesMasterIdLst>
  <p:sldIdLst>
    <p:sldId id="330" r:id="rId3"/>
    <p:sldId id="333" r:id="rId4"/>
    <p:sldId id="315" r:id="rId5"/>
    <p:sldId id="316" r:id="rId6"/>
    <p:sldId id="287" r:id="rId7"/>
    <p:sldId id="319" r:id="rId8"/>
    <p:sldId id="331" r:id="rId9"/>
    <p:sldId id="327" r:id="rId10"/>
    <p:sldId id="328" r:id="rId11"/>
    <p:sldId id="329" r:id="rId12"/>
    <p:sldId id="291" r:id="rId13"/>
    <p:sldId id="326" r:id="rId14"/>
    <p:sldId id="324" r:id="rId15"/>
    <p:sldId id="311" r:id="rId16"/>
    <p:sldId id="325" r:id="rId17"/>
    <p:sldId id="294" r:id="rId18"/>
    <p:sldId id="334" r:id="rId19"/>
    <p:sldId id="335" r:id="rId20"/>
    <p:sldId id="336" r:id="rId21"/>
    <p:sldId id="310" r:id="rId22"/>
    <p:sldId id="312" r:id="rId23"/>
    <p:sldId id="31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721DDA-3677-468F-BA51-589A4D71A542}" v="423" dt="2023-01-20T03:30:13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0633D-554C-4D7D-A04C-CEC06F12487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C37A19-A712-4520-B7D7-BB3D968C6CDC}" type="pres">
      <dgm:prSet presAssocID="{E300633D-554C-4D7D-A04C-CEC06F12487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D050B5A-B9B3-4DAC-9B9A-C377BCF83830}" type="presOf" srcId="{E300633D-554C-4D7D-A04C-CEC06F12487C}" destId="{14C37A19-A712-4520-B7D7-BB3D968C6CDC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170AB9-F54C-4245-AA41-B605AC37E9B6}" type="doc">
      <dgm:prSet loTypeId="urn:microsoft.com/office/officeart/2005/8/layout/b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BBA9183-2BC5-4576-AA00-BD961B72A125}">
      <dgm:prSet custT="1"/>
      <dgm:spPr/>
      <dgm:t>
        <a:bodyPr/>
        <a:lstStyle/>
        <a:p>
          <a:r>
            <a:rPr lang="en-US" sz="2000" b="1" i="1" dirty="0"/>
            <a:t>How To Treasure an Old Person </a:t>
          </a:r>
          <a:endParaRPr lang="en-US" sz="2000" b="1" dirty="0"/>
        </a:p>
      </dgm:t>
    </dgm:pt>
    <dgm:pt modelId="{799BB2E1-F62A-4BBC-80EC-72E15F0D90BD}" type="parTrans" cxnId="{D0F4779F-A9FA-41C7-8693-1F87BD8D3F58}">
      <dgm:prSet/>
      <dgm:spPr/>
      <dgm:t>
        <a:bodyPr/>
        <a:lstStyle/>
        <a:p>
          <a:endParaRPr lang="en-US"/>
        </a:p>
      </dgm:t>
    </dgm:pt>
    <dgm:pt modelId="{5796DE98-9D12-420E-9A80-E36B2106DBCB}" type="sibTrans" cxnId="{D0F4779F-A9FA-41C7-8693-1F87BD8D3F58}">
      <dgm:prSet/>
      <dgm:spPr/>
      <dgm:t>
        <a:bodyPr/>
        <a:lstStyle/>
        <a:p>
          <a:endParaRPr lang="en-US"/>
        </a:p>
      </dgm:t>
    </dgm:pt>
    <dgm:pt modelId="{426365E4-3213-49E2-A863-A21FCBFF3325}">
      <dgm:prSet custT="1"/>
      <dgm:spPr/>
      <dgm:t>
        <a:bodyPr/>
        <a:lstStyle/>
        <a:p>
          <a:r>
            <a:rPr lang="en-US" sz="2000" b="1" dirty="0"/>
            <a:t>Seek out old people. </a:t>
          </a:r>
        </a:p>
      </dgm:t>
    </dgm:pt>
    <dgm:pt modelId="{3652EE03-4A40-4192-BFCE-BFFFA4EF50A2}" type="parTrans" cxnId="{28EEDDC3-B6C2-4173-878F-9C20B61D2981}">
      <dgm:prSet/>
      <dgm:spPr/>
      <dgm:t>
        <a:bodyPr/>
        <a:lstStyle/>
        <a:p>
          <a:endParaRPr lang="en-US"/>
        </a:p>
      </dgm:t>
    </dgm:pt>
    <dgm:pt modelId="{5041BC7B-E75A-449E-8B02-F663B3D2128E}" type="sibTrans" cxnId="{28EEDDC3-B6C2-4173-878F-9C20B61D2981}">
      <dgm:prSet/>
      <dgm:spPr/>
      <dgm:t>
        <a:bodyPr/>
        <a:lstStyle/>
        <a:p>
          <a:endParaRPr lang="en-US"/>
        </a:p>
      </dgm:t>
    </dgm:pt>
    <dgm:pt modelId="{8CBEA4B6-C7FD-47FC-BE3C-C4EEB55A1562}">
      <dgm:prSet custT="1"/>
      <dgm:spPr/>
      <dgm:t>
        <a:bodyPr/>
        <a:lstStyle/>
        <a:p>
          <a:r>
            <a:rPr lang="en-US" sz="1700" b="1" dirty="0"/>
            <a:t>When you find some, give them joy. </a:t>
          </a:r>
        </a:p>
      </dgm:t>
    </dgm:pt>
    <dgm:pt modelId="{93D22592-6182-4FD0-A0BB-FC2E273DF69F}" type="parTrans" cxnId="{FD63BEAB-8229-4DCA-857A-9CB7C4D19349}">
      <dgm:prSet/>
      <dgm:spPr/>
      <dgm:t>
        <a:bodyPr/>
        <a:lstStyle/>
        <a:p>
          <a:endParaRPr lang="en-US"/>
        </a:p>
      </dgm:t>
    </dgm:pt>
    <dgm:pt modelId="{7901AEA2-BFBB-4054-9769-E9BC7D27A9C0}" type="sibTrans" cxnId="{FD63BEAB-8229-4DCA-857A-9CB7C4D19349}">
      <dgm:prSet/>
      <dgm:spPr/>
      <dgm:t>
        <a:bodyPr/>
        <a:lstStyle/>
        <a:p>
          <a:endParaRPr lang="en-US"/>
        </a:p>
      </dgm:t>
    </dgm:pt>
    <dgm:pt modelId="{4FD1AA28-023F-4E75-B9F6-775F77EA2A20}">
      <dgm:prSet custT="1"/>
      <dgm:spPr/>
      <dgm:t>
        <a:bodyPr/>
        <a:lstStyle/>
        <a:p>
          <a:r>
            <a:rPr lang="en-US" sz="1500" b="1" dirty="0"/>
            <a:t>Develop your patience. Tune up your sensitive humor. </a:t>
          </a:r>
        </a:p>
      </dgm:t>
    </dgm:pt>
    <dgm:pt modelId="{D998BBF9-E89C-46C8-9405-0E42197B1902}" type="parTrans" cxnId="{C3FA3E1D-4245-4B92-A5F7-E843AE6FAF31}">
      <dgm:prSet/>
      <dgm:spPr/>
      <dgm:t>
        <a:bodyPr/>
        <a:lstStyle/>
        <a:p>
          <a:endParaRPr lang="en-US"/>
        </a:p>
      </dgm:t>
    </dgm:pt>
    <dgm:pt modelId="{946BAA72-10E2-49E2-A25F-F8544711C8E2}" type="sibTrans" cxnId="{C3FA3E1D-4245-4B92-A5F7-E843AE6FAF31}">
      <dgm:prSet/>
      <dgm:spPr/>
      <dgm:t>
        <a:bodyPr/>
        <a:lstStyle/>
        <a:p>
          <a:endParaRPr lang="en-US"/>
        </a:p>
      </dgm:t>
    </dgm:pt>
    <dgm:pt modelId="{8E046C5F-30A9-4987-94BA-A05FF71FDEC0}">
      <dgm:prSet custT="1"/>
      <dgm:spPr/>
      <dgm:t>
        <a:bodyPr/>
        <a:lstStyle/>
        <a:p>
          <a:r>
            <a:rPr lang="en-US" sz="1500" b="1" dirty="0"/>
            <a:t>Crack your shell. Remember that each old person is a library.</a:t>
          </a:r>
        </a:p>
      </dgm:t>
    </dgm:pt>
    <dgm:pt modelId="{928BCDAD-8BC9-4E90-B400-37380F46291E}" type="parTrans" cxnId="{2E2CFE6D-4FC8-4417-BD78-5E4BE4C0FF05}">
      <dgm:prSet/>
      <dgm:spPr/>
      <dgm:t>
        <a:bodyPr/>
        <a:lstStyle/>
        <a:p>
          <a:endParaRPr lang="en-US"/>
        </a:p>
      </dgm:t>
    </dgm:pt>
    <dgm:pt modelId="{BC2971B5-A566-415B-B194-D0DE272ABD81}" type="sibTrans" cxnId="{2E2CFE6D-4FC8-4417-BD78-5E4BE4C0FF05}">
      <dgm:prSet/>
      <dgm:spPr/>
      <dgm:t>
        <a:bodyPr/>
        <a:lstStyle/>
        <a:p>
          <a:endParaRPr lang="en-US"/>
        </a:p>
      </dgm:t>
    </dgm:pt>
    <dgm:pt modelId="{BA140E5E-E3B9-4C14-A116-2D311380C18F}">
      <dgm:prSet custT="1"/>
      <dgm:spPr/>
      <dgm:t>
        <a:bodyPr/>
        <a:lstStyle/>
        <a:p>
          <a:r>
            <a:rPr lang="en-US" sz="2000" b="1" dirty="0"/>
            <a:t>Listen closely.</a:t>
          </a:r>
        </a:p>
      </dgm:t>
    </dgm:pt>
    <dgm:pt modelId="{89B9341E-4056-4A05-9848-2B43076AA9E6}" type="parTrans" cxnId="{43376381-89EB-4AD1-9161-5E0FB53A9C4B}">
      <dgm:prSet/>
      <dgm:spPr/>
      <dgm:t>
        <a:bodyPr/>
        <a:lstStyle/>
        <a:p>
          <a:endParaRPr lang="en-US"/>
        </a:p>
      </dgm:t>
    </dgm:pt>
    <dgm:pt modelId="{249334A7-E876-4E1A-9A4C-077A27E9EC76}" type="sibTrans" cxnId="{43376381-89EB-4AD1-9161-5E0FB53A9C4B}">
      <dgm:prSet/>
      <dgm:spPr/>
      <dgm:t>
        <a:bodyPr/>
        <a:lstStyle/>
        <a:p>
          <a:endParaRPr lang="en-US"/>
        </a:p>
      </dgm:t>
    </dgm:pt>
    <dgm:pt modelId="{C98F01D6-B15E-4971-A1BE-FF89BC74985E}">
      <dgm:prSet custT="1"/>
      <dgm:spPr/>
      <dgm:t>
        <a:bodyPr/>
        <a:lstStyle/>
        <a:p>
          <a:r>
            <a:rPr lang="en-US" sz="1800" b="1" dirty="0"/>
            <a:t>Go for a slow walk in a sunny park. </a:t>
          </a:r>
        </a:p>
      </dgm:t>
    </dgm:pt>
    <dgm:pt modelId="{9C16A7C9-15F5-4DA0-8C22-E7503961FEFC}" type="parTrans" cxnId="{CA345540-CFAE-49F6-A065-C38729C6607A}">
      <dgm:prSet/>
      <dgm:spPr/>
      <dgm:t>
        <a:bodyPr/>
        <a:lstStyle/>
        <a:p>
          <a:endParaRPr lang="en-US"/>
        </a:p>
      </dgm:t>
    </dgm:pt>
    <dgm:pt modelId="{40FADE72-39D7-44AA-90FC-319AEC230D2D}" type="sibTrans" cxnId="{CA345540-CFAE-49F6-A065-C38729C6607A}">
      <dgm:prSet/>
      <dgm:spPr/>
      <dgm:t>
        <a:bodyPr/>
        <a:lstStyle/>
        <a:p>
          <a:endParaRPr lang="en-US"/>
        </a:p>
      </dgm:t>
    </dgm:pt>
    <dgm:pt modelId="{F036EA94-982A-44A4-9E3D-18CD2E10D23D}">
      <dgm:prSet custT="1"/>
      <dgm:spPr/>
      <dgm:t>
        <a:bodyPr/>
        <a:lstStyle/>
        <a:p>
          <a:r>
            <a:rPr lang="en-US" sz="2000" b="1" dirty="0"/>
            <a:t>Listen closely. </a:t>
          </a:r>
        </a:p>
      </dgm:t>
    </dgm:pt>
    <dgm:pt modelId="{F6B45D11-E24D-4AC4-ACD2-DD4450BD12FE}" type="parTrans" cxnId="{F935C2BF-3353-4A49-BD15-8849D56DFB9C}">
      <dgm:prSet/>
      <dgm:spPr/>
      <dgm:t>
        <a:bodyPr/>
        <a:lstStyle/>
        <a:p>
          <a:endParaRPr lang="en-US"/>
        </a:p>
      </dgm:t>
    </dgm:pt>
    <dgm:pt modelId="{184FF715-0645-4700-8648-114B01F1D3DA}" type="sibTrans" cxnId="{F935C2BF-3353-4A49-BD15-8849D56DFB9C}">
      <dgm:prSet/>
      <dgm:spPr/>
      <dgm:t>
        <a:bodyPr/>
        <a:lstStyle/>
        <a:p>
          <a:endParaRPr lang="en-US"/>
        </a:p>
      </dgm:t>
    </dgm:pt>
    <dgm:pt modelId="{E8E56CD2-B6F5-4085-9491-89D77210B12D}">
      <dgm:prSet custT="1"/>
      <dgm:spPr/>
      <dgm:t>
        <a:bodyPr/>
        <a:lstStyle/>
        <a:p>
          <a:r>
            <a:rPr lang="en-US" sz="2000" b="1" dirty="0"/>
            <a:t>Be useful. </a:t>
          </a:r>
        </a:p>
      </dgm:t>
    </dgm:pt>
    <dgm:pt modelId="{53F92CB0-E956-4297-924C-E4BE15A4DACF}" type="parTrans" cxnId="{E35F35F3-569E-4389-8135-5A14888D0B7C}">
      <dgm:prSet/>
      <dgm:spPr/>
      <dgm:t>
        <a:bodyPr/>
        <a:lstStyle/>
        <a:p>
          <a:endParaRPr lang="en-US"/>
        </a:p>
      </dgm:t>
    </dgm:pt>
    <dgm:pt modelId="{273EF57A-3A87-4A32-823D-F3804ED0BE3A}" type="sibTrans" cxnId="{E35F35F3-569E-4389-8135-5A14888D0B7C}">
      <dgm:prSet/>
      <dgm:spPr/>
      <dgm:t>
        <a:bodyPr/>
        <a:lstStyle/>
        <a:p>
          <a:endParaRPr lang="en-US"/>
        </a:p>
      </dgm:t>
    </dgm:pt>
    <dgm:pt modelId="{F4C87D05-4688-43D1-9093-F597A6C119F4}">
      <dgm:prSet custT="1"/>
      <dgm:spPr/>
      <dgm:t>
        <a:bodyPr/>
        <a:lstStyle/>
        <a:p>
          <a:r>
            <a:rPr lang="en-US" sz="1600" b="1" dirty="0"/>
            <a:t>Bring the gift of yourself. Try enchantment. </a:t>
          </a:r>
        </a:p>
      </dgm:t>
    </dgm:pt>
    <dgm:pt modelId="{377C7FEC-8B35-4F80-89F3-86C033BA9412}" type="parTrans" cxnId="{E30136A5-478F-493C-A0FE-F0CCC64FABB1}">
      <dgm:prSet/>
      <dgm:spPr/>
      <dgm:t>
        <a:bodyPr/>
        <a:lstStyle/>
        <a:p>
          <a:endParaRPr lang="en-US"/>
        </a:p>
      </dgm:t>
    </dgm:pt>
    <dgm:pt modelId="{1FBEC0B5-5B2E-4EB1-A71E-EC4C070866A7}" type="sibTrans" cxnId="{E30136A5-478F-493C-A0FE-F0CCC64FABB1}">
      <dgm:prSet/>
      <dgm:spPr/>
      <dgm:t>
        <a:bodyPr/>
        <a:lstStyle/>
        <a:p>
          <a:endParaRPr lang="en-US"/>
        </a:p>
      </dgm:t>
    </dgm:pt>
    <dgm:pt modelId="{0770A254-B704-480D-B132-93EDBF735BA0}">
      <dgm:prSet custT="1"/>
      <dgm:spPr/>
      <dgm:t>
        <a:bodyPr/>
        <a:lstStyle/>
        <a:p>
          <a:r>
            <a:rPr lang="en-US" sz="1600" b="1" dirty="0"/>
            <a:t>Invent a new activity. Try playing their game. </a:t>
          </a:r>
        </a:p>
      </dgm:t>
    </dgm:pt>
    <dgm:pt modelId="{9BA18BEC-5FA6-4CA2-8F93-E230D4174455}" type="parTrans" cxnId="{1BAE0C32-947B-4EEA-B9D0-A085D69F6141}">
      <dgm:prSet/>
      <dgm:spPr/>
      <dgm:t>
        <a:bodyPr/>
        <a:lstStyle/>
        <a:p>
          <a:endParaRPr lang="en-US"/>
        </a:p>
      </dgm:t>
    </dgm:pt>
    <dgm:pt modelId="{AFCB9D9E-39F5-43E6-8810-514D99B98BE3}" type="sibTrans" cxnId="{1BAE0C32-947B-4EEA-B9D0-A085D69F6141}">
      <dgm:prSet/>
      <dgm:spPr/>
      <dgm:t>
        <a:bodyPr/>
        <a:lstStyle/>
        <a:p>
          <a:endParaRPr lang="en-US"/>
        </a:p>
      </dgm:t>
    </dgm:pt>
    <dgm:pt modelId="{008461B9-9233-4532-B8F6-9CEA99C0CAC5}">
      <dgm:prSet custT="1"/>
      <dgm:spPr/>
      <dgm:t>
        <a:bodyPr/>
        <a:lstStyle/>
        <a:p>
          <a:r>
            <a:rPr lang="en-US" sz="1400" b="1" dirty="0"/>
            <a:t>Let wisdom seep in. Cradle your own future old person. </a:t>
          </a:r>
        </a:p>
      </dgm:t>
    </dgm:pt>
    <dgm:pt modelId="{B9503C66-DF2D-4AFE-840C-F0616E2C17FB}" type="parTrans" cxnId="{66B7FE16-0841-4971-9050-F9EE89207952}">
      <dgm:prSet/>
      <dgm:spPr/>
      <dgm:t>
        <a:bodyPr/>
        <a:lstStyle/>
        <a:p>
          <a:endParaRPr lang="en-US"/>
        </a:p>
      </dgm:t>
    </dgm:pt>
    <dgm:pt modelId="{E6C54CCF-0929-4CAE-B6BF-57D345835020}" type="sibTrans" cxnId="{66B7FE16-0841-4971-9050-F9EE89207952}">
      <dgm:prSet/>
      <dgm:spPr/>
      <dgm:t>
        <a:bodyPr/>
        <a:lstStyle/>
        <a:p>
          <a:endParaRPr lang="en-US"/>
        </a:p>
      </dgm:t>
    </dgm:pt>
    <dgm:pt modelId="{B5A2CCE8-2905-4DD5-9289-2D070EAC9093}">
      <dgm:prSet custT="1"/>
      <dgm:spPr/>
      <dgm:t>
        <a:bodyPr/>
        <a:lstStyle/>
        <a:p>
          <a:r>
            <a:rPr lang="en-US" sz="1400" b="1" dirty="0"/>
            <a:t>Hug willingly. Sew on a button. Handwrite a letter.</a:t>
          </a:r>
        </a:p>
      </dgm:t>
    </dgm:pt>
    <dgm:pt modelId="{B8037AA0-C07E-40F9-8374-BA76AAD028DC}" type="parTrans" cxnId="{03D3EA82-9A4E-4A49-8E16-3BA2298DBA83}">
      <dgm:prSet/>
      <dgm:spPr/>
      <dgm:t>
        <a:bodyPr/>
        <a:lstStyle/>
        <a:p>
          <a:endParaRPr lang="en-US"/>
        </a:p>
      </dgm:t>
    </dgm:pt>
    <dgm:pt modelId="{1117AE22-D0BB-4C01-80BD-02C2CD53E9E6}" type="sibTrans" cxnId="{03D3EA82-9A4E-4A49-8E16-3BA2298DBA83}">
      <dgm:prSet/>
      <dgm:spPr/>
      <dgm:t>
        <a:bodyPr/>
        <a:lstStyle/>
        <a:p>
          <a:endParaRPr lang="en-US"/>
        </a:p>
      </dgm:t>
    </dgm:pt>
    <dgm:pt modelId="{931DA2F8-211D-4B4F-9735-999DD2E4C839}">
      <dgm:prSet custT="1"/>
      <dgm:spPr/>
      <dgm:t>
        <a:bodyPr/>
        <a:lstStyle/>
        <a:p>
          <a:r>
            <a:rPr lang="en-US" sz="1800" b="1" dirty="0"/>
            <a:t>Be voluntary. Visit with magic. </a:t>
          </a:r>
        </a:p>
      </dgm:t>
    </dgm:pt>
    <dgm:pt modelId="{C339FF31-F4C3-4E64-AF78-07652D19BBCE}" type="parTrans" cxnId="{F8C02137-A6A6-4205-A549-588203CD5BC0}">
      <dgm:prSet/>
      <dgm:spPr/>
      <dgm:t>
        <a:bodyPr/>
        <a:lstStyle/>
        <a:p>
          <a:endParaRPr lang="en-US"/>
        </a:p>
      </dgm:t>
    </dgm:pt>
    <dgm:pt modelId="{52C1C5CA-FAAD-4629-896E-93B289325871}" type="sibTrans" cxnId="{F8C02137-A6A6-4205-A549-588203CD5BC0}">
      <dgm:prSet/>
      <dgm:spPr/>
      <dgm:t>
        <a:bodyPr/>
        <a:lstStyle/>
        <a:p>
          <a:endParaRPr lang="en-US"/>
        </a:p>
      </dgm:t>
    </dgm:pt>
    <dgm:pt modelId="{CE5948BD-FA08-40C4-A89F-1C2112E21E57}">
      <dgm:prSet custT="1"/>
      <dgm:spPr/>
      <dgm:t>
        <a:bodyPr/>
        <a:lstStyle/>
        <a:p>
          <a:r>
            <a:rPr lang="en-US" sz="1500" b="1" dirty="0"/>
            <a:t>Handle with caring. Be gentle. Make a nourishing soup.</a:t>
          </a:r>
        </a:p>
      </dgm:t>
    </dgm:pt>
    <dgm:pt modelId="{D7EFB81A-B2DE-4765-B4A4-ED00F8BD61F2}" type="parTrans" cxnId="{F05636F3-C0AA-48E4-B021-208F17E2F758}">
      <dgm:prSet/>
      <dgm:spPr/>
      <dgm:t>
        <a:bodyPr/>
        <a:lstStyle/>
        <a:p>
          <a:endParaRPr lang="en-US"/>
        </a:p>
      </dgm:t>
    </dgm:pt>
    <dgm:pt modelId="{897C27EF-C3C8-4CB1-A670-B0DA6F3AB493}" type="sibTrans" cxnId="{F05636F3-C0AA-48E4-B021-208F17E2F758}">
      <dgm:prSet/>
      <dgm:spPr/>
      <dgm:t>
        <a:bodyPr/>
        <a:lstStyle/>
        <a:p>
          <a:endParaRPr lang="en-US"/>
        </a:p>
      </dgm:t>
    </dgm:pt>
    <dgm:pt modelId="{6E37D206-4E41-41C3-8CC2-8BE65EB844A7}">
      <dgm:prSet custT="1"/>
      <dgm:spPr/>
      <dgm:t>
        <a:bodyPr/>
        <a:lstStyle/>
        <a:p>
          <a:r>
            <a:rPr lang="en-US" sz="1600" b="1" dirty="0"/>
            <a:t>Take a midnight cruise in a convertible. </a:t>
          </a:r>
        </a:p>
      </dgm:t>
    </dgm:pt>
    <dgm:pt modelId="{53B8D6CB-B3DA-4287-B27E-0F5593B201A8}" type="parTrans" cxnId="{76BE6F3B-EC1C-4A4F-956A-62176A00C131}">
      <dgm:prSet/>
      <dgm:spPr/>
      <dgm:t>
        <a:bodyPr/>
        <a:lstStyle/>
        <a:p>
          <a:endParaRPr lang="en-US"/>
        </a:p>
      </dgm:t>
    </dgm:pt>
    <dgm:pt modelId="{BAE57F42-E747-41DD-8F5C-F0DBC6423DB7}" type="sibTrans" cxnId="{76BE6F3B-EC1C-4A4F-956A-62176A00C131}">
      <dgm:prSet/>
      <dgm:spPr/>
      <dgm:t>
        <a:bodyPr/>
        <a:lstStyle/>
        <a:p>
          <a:endParaRPr lang="en-US"/>
        </a:p>
      </dgm:t>
    </dgm:pt>
    <dgm:pt modelId="{D5C3E6DD-EDDD-4BC9-BF4F-80E9FF65F65A}">
      <dgm:prSet custT="1"/>
      <dgm:spPr/>
      <dgm:t>
        <a:bodyPr/>
        <a:lstStyle/>
        <a:p>
          <a:r>
            <a:rPr lang="en-US" sz="1800" b="1" dirty="0"/>
            <a:t>Try respect. Bestow surprise gifts. </a:t>
          </a:r>
        </a:p>
      </dgm:t>
    </dgm:pt>
    <dgm:pt modelId="{DE180B71-3C1E-4658-B8FD-FEBCB2970690}" type="parTrans" cxnId="{CF7CEBEE-4A13-4086-A317-A3E80941F5D3}">
      <dgm:prSet/>
      <dgm:spPr/>
      <dgm:t>
        <a:bodyPr/>
        <a:lstStyle/>
        <a:p>
          <a:endParaRPr lang="en-US"/>
        </a:p>
      </dgm:t>
    </dgm:pt>
    <dgm:pt modelId="{7DE05A78-3191-4FF3-A1BB-F98BA44E4922}" type="sibTrans" cxnId="{CF7CEBEE-4A13-4086-A317-A3E80941F5D3}">
      <dgm:prSet/>
      <dgm:spPr/>
      <dgm:t>
        <a:bodyPr/>
        <a:lstStyle/>
        <a:p>
          <a:endParaRPr lang="en-US"/>
        </a:p>
      </dgm:t>
    </dgm:pt>
    <dgm:pt modelId="{A1AF5A01-6D16-4099-89C2-9CD3DA5B480F}">
      <dgm:prSet custT="1"/>
      <dgm:spPr/>
      <dgm:t>
        <a:bodyPr/>
        <a:lstStyle/>
        <a:p>
          <a:r>
            <a:rPr lang="en-US" sz="2000" b="1" dirty="0"/>
            <a:t>Believe in really living.</a:t>
          </a:r>
        </a:p>
      </dgm:t>
    </dgm:pt>
    <dgm:pt modelId="{3C95BD4F-E54A-4EF1-B656-27650D393952}" type="parTrans" cxnId="{C8F0A40E-B348-4222-8CE6-350882D34130}">
      <dgm:prSet/>
      <dgm:spPr/>
      <dgm:t>
        <a:bodyPr/>
        <a:lstStyle/>
        <a:p>
          <a:endParaRPr lang="en-US"/>
        </a:p>
      </dgm:t>
    </dgm:pt>
    <dgm:pt modelId="{934EB43E-BE93-4805-AE6A-52CFBEA84A00}" type="sibTrans" cxnId="{C8F0A40E-B348-4222-8CE6-350882D34130}">
      <dgm:prSet/>
      <dgm:spPr/>
      <dgm:t>
        <a:bodyPr/>
        <a:lstStyle/>
        <a:p>
          <a:endParaRPr lang="en-US"/>
        </a:p>
      </dgm:t>
    </dgm:pt>
    <dgm:pt modelId="{876E5ADB-1CD8-4A5E-94F4-FD5A3BF8B73F}">
      <dgm:prSet custT="1"/>
      <dgm:spPr/>
      <dgm:t>
        <a:bodyPr/>
        <a:lstStyle/>
        <a:p>
          <a:r>
            <a:rPr lang="en-US" sz="1750" b="1" dirty="0"/>
            <a:t>Pray together. Gamble on love. </a:t>
          </a:r>
        </a:p>
      </dgm:t>
    </dgm:pt>
    <dgm:pt modelId="{8D95B573-E99E-433B-BAB0-B387F9923A87}" type="parTrans" cxnId="{400BCC87-63B1-470B-B124-1571C57C0D7A}">
      <dgm:prSet/>
      <dgm:spPr/>
      <dgm:t>
        <a:bodyPr/>
        <a:lstStyle/>
        <a:p>
          <a:endParaRPr lang="en-US"/>
        </a:p>
      </dgm:t>
    </dgm:pt>
    <dgm:pt modelId="{E9E39C29-C38A-4223-B56E-1F21CF8D9B63}" type="sibTrans" cxnId="{400BCC87-63B1-470B-B124-1571C57C0D7A}">
      <dgm:prSet/>
      <dgm:spPr/>
      <dgm:t>
        <a:bodyPr/>
        <a:lstStyle/>
        <a:p>
          <a:endParaRPr lang="en-US"/>
        </a:p>
      </dgm:t>
    </dgm:pt>
    <dgm:pt modelId="{B7525086-1A02-4779-BE82-F982F420764F}">
      <dgm:prSet/>
      <dgm:spPr/>
      <dgm:t>
        <a:bodyPr/>
        <a:lstStyle/>
        <a:p>
          <a:r>
            <a:rPr lang="en-US" b="1" dirty="0"/>
            <a:t>Plant a tree in honor of your friendship. </a:t>
          </a:r>
        </a:p>
      </dgm:t>
    </dgm:pt>
    <dgm:pt modelId="{7C1475BB-E3DE-438A-BE9A-F92AB884D692}" type="parTrans" cxnId="{8B82CEE4-2F99-4F83-8F40-2F7B1CFC5CFD}">
      <dgm:prSet/>
      <dgm:spPr/>
      <dgm:t>
        <a:bodyPr/>
        <a:lstStyle/>
        <a:p>
          <a:endParaRPr lang="en-US"/>
        </a:p>
      </dgm:t>
    </dgm:pt>
    <dgm:pt modelId="{D09F20A4-FD00-4639-83C6-44920A62B095}" type="sibTrans" cxnId="{8B82CEE4-2F99-4F83-8F40-2F7B1CFC5CFD}">
      <dgm:prSet/>
      <dgm:spPr/>
      <dgm:t>
        <a:bodyPr/>
        <a:lstStyle/>
        <a:p>
          <a:endParaRPr lang="en-US"/>
        </a:p>
      </dgm:t>
    </dgm:pt>
    <dgm:pt modelId="{F81C89A3-D504-4831-8377-7DFB9BD0C836}">
      <dgm:prSet custT="1"/>
      <dgm:spPr/>
      <dgm:t>
        <a:bodyPr/>
        <a:lstStyle/>
        <a:p>
          <a:r>
            <a:rPr lang="en-US" sz="2000" b="1" dirty="0"/>
            <a:t>Plan something outrageous. </a:t>
          </a:r>
        </a:p>
      </dgm:t>
    </dgm:pt>
    <dgm:pt modelId="{3EBC749E-9BA5-4AE8-90BF-B70AD5AF7AD2}" type="parTrans" cxnId="{B16A834E-4664-4667-AB82-F9D73F2030D0}">
      <dgm:prSet/>
      <dgm:spPr/>
      <dgm:t>
        <a:bodyPr/>
        <a:lstStyle/>
        <a:p>
          <a:endParaRPr lang="en-US"/>
        </a:p>
      </dgm:t>
    </dgm:pt>
    <dgm:pt modelId="{031745A0-9229-43BC-B120-8DF2894B65E3}" type="sibTrans" cxnId="{B16A834E-4664-4667-AB82-F9D73F2030D0}">
      <dgm:prSet/>
      <dgm:spPr/>
      <dgm:t>
        <a:bodyPr/>
        <a:lstStyle/>
        <a:p>
          <a:endParaRPr lang="en-US"/>
        </a:p>
      </dgm:t>
    </dgm:pt>
    <dgm:pt modelId="{CFA5A2F0-9E4B-4B00-A9CA-FDB225C2BC0D}">
      <dgm:prSet custT="1"/>
      <dgm:spPr/>
      <dgm:t>
        <a:bodyPr/>
        <a:lstStyle/>
        <a:p>
          <a:r>
            <a:rPr lang="en-US" sz="2000" b="1" dirty="0"/>
            <a:t>Hold hands at twilight. </a:t>
          </a:r>
        </a:p>
      </dgm:t>
    </dgm:pt>
    <dgm:pt modelId="{64EFA8C7-935E-447E-BDD9-6D388D2295EA}" type="parTrans" cxnId="{0B9494B8-56D1-4B1F-9DAA-8840E5DA959E}">
      <dgm:prSet/>
      <dgm:spPr/>
      <dgm:t>
        <a:bodyPr/>
        <a:lstStyle/>
        <a:p>
          <a:endParaRPr lang="en-US"/>
        </a:p>
      </dgm:t>
    </dgm:pt>
    <dgm:pt modelId="{251A8982-3BD4-4FF2-A516-0911A0EF86D6}" type="sibTrans" cxnId="{0B9494B8-56D1-4B1F-9DAA-8840E5DA959E}">
      <dgm:prSet/>
      <dgm:spPr/>
      <dgm:t>
        <a:bodyPr/>
        <a:lstStyle/>
        <a:p>
          <a:endParaRPr lang="en-US"/>
        </a:p>
      </dgm:t>
    </dgm:pt>
    <dgm:pt modelId="{D44EC72C-DE63-4966-9A82-070372DB375A}">
      <dgm:prSet custT="1"/>
      <dgm:spPr/>
      <dgm:t>
        <a:bodyPr/>
        <a:lstStyle/>
        <a:p>
          <a:r>
            <a:rPr lang="en-US" sz="2000" b="1" dirty="0"/>
            <a:t>Bake hilarious cookies. </a:t>
          </a:r>
        </a:p>
      </dgm:t>
    </dgm:pt>
    <dgm:pt modelId="{0AED4A45-7659-48B1-9389-EF01847625AB}" type="parTrans" cxnId="{52F0635F-7003-424D-9820-7D3BD83812BE}">
      <dgm:prSet/>
      <dgm:spPr/>
      <dgm:t>
        <a:bodyPr/>
        <a:lstStyle/>
        <a:p>
          <a:endParaRPr lang="en-US"/>
        </a:p>
      </dgm:t>
    </dgm:pt>
    <dgm:pt modelId="{56C1891E-E664-4DE1-A375-83A71C6B29BE}" type="sibTrans" cxnId="{52F0635F-7003-424D-9820-7D3BD83812BE}">
      <dgm:prSet/>
      <dgm:spPr/>
      <dgm:t>
        <a:bodyPr/>
        <a:lstStyle/>
        <a:p>
          <a:endParaRPr lang="en-US"/>
        </a:p>
      </dgm:t>
    </dgm:pt>
    <dgm:pt modelId="{DFB5424E-0F17-43AA-95B6-030895F0FFA1}">
      <dgm:prSet custT="1"/>
      <dgm:spPr/>
      <dgm:t>
        <a:bodyPr/>
        <a:lstStyle/>
        <a:p>
          <a:r>
            <a:rPr lang="en-US" sz="2000" b="1" dirty="0"/>
            <a:t>Listen closely. </a:t>
          </a:r>
        </a:p>
      </dgm:t>
    </dgm:pt>
    <dgm:pt modelId="{985691F9-FDE0-4C26-A6D2-E8EDFA707DD9}" type="parTrans" cxnId="{DE6E8240-531B-48E8-9356-79916E239B51}">
      <dgm:prSet/>
      <dgm:spPr/>
      <dgm:t>
        <a:bodyPr/>
        <a:lstStyle/>
        <a:p>
          <a:endParaRPr lang="en-US"/>
        </a:p>
      </dgm:t>
    </dgm:pt>
    <dgm:pt modelId="{2CBF5646-BC27-4BCE-B2D8-0E3697E98BF2}" type="sibTrans" cxnId="{DE6E8240-531B-48E8-9356-79916E239B51}">
      <dgm:prSet/>
      <dgm:spPr/>
      <dgm:t>
        <a:bodyPr/>
        <a:lstStyle/>
        <a:p>
          <a:endParaRPr lang="en-US"/>
        </a:p>
      </dgm:t>
    </dgm:pt>
    <dgm:pt modelId="{27D5BC2D-0F29-4522-94D4-5898E5CD6C26}">
      <dgm:prSet custT="1"/>
      <dgm:spPr/>
      <dgm:t>
        <a:bodyPr/>
        <a:lstStyle/>
        <a:p>
          <a:r>
            <a:rPr lang="en-US" sz="1800" b="1" dirty="0"/>
            <a:t>Pay attention to an old person. </a:t>
          </a:r>
        </a:p>
      </dgm:t>
    </dgm:pt>
    <dgm:pt modelId="{7AC186E8-5477-405A-B04B-F7167ABF9908}" type="parTrans" cxnId="{63974A00-A0AC-4CAC-A684-26A12AC5CFA6}">
      <dgm:prSet/>
      <dgm:spPr/>
      <dgm:t>
        <a:bodyPr/>
        <a:lstStyle/>
        <a:p>
          <a:endParaRPr lang="en-US"/>
        </a:p>
      </dgm:t>
    </dgm:pt>
    <dgm:pt modelId="{1AD9CF15-DE87-49F1-8649-A4E6BA993492}" type="sibTrans" cxnId="{63974A00-A0AC-4CAC-A684-26A12AC5CFA6}">
      <dgm:prSet/>
      <dgm:spPr/>
      <dgm:t>
        <a:bodyPr/>
        <a:lstStyle/>
        <a:p>
          <a:endParaRPr lang="en-US"/>
        </a:p>
      </dgm:t>
    </dgm:pt>
    <dgm:pt modelId="{02882D84-FC8A-4AE8-B3A2-7D78EE2C1F95}">
      <dgm:prSet custT="1"/>
      <dgm:spPr/>
      <dgm:t>
        <a:bodyPr/>
        <a:lstStyle/>
        <a:p>
          <a:r>
            <a:rPr lang="en-US" sz="1800" b="1" dirty="0"/>
            <a:t>The treasures will be revealed. </a:t>
          </a:r>
        </a:p>
      </dgm:t>
    </dgm:pt>
    <dgm:pt modelId="{F8953BF9-F77D-44B4-A39D-0FF63ED72C13}" type="parTrans" cxnId="{43A3063F-AAD0-4348-8E24-63E18828D948}">
      <dgm:prSet/>
      <dgm:spPr/>
      <dgm:t>
        <a:bodyPr/>
        <a:lstStyle/>
        <a:p>
          <a:endParaRPr lang="en-US"/>
        </a:p>
      </dgm:t>
    </dgm:pt>
    <dgm:pt modelId="{D3CC201B-C4F6-4AED-B2DD-C7D9B1FD9B3A}" type="sibTrans" cxnId="{43A3063F-AAD0-4348-8E24-63E18828D948}">
      <dgm:prSet/>
      <dgm:spPr/>
      <dgm:t>
        <a:bodyPr/>
        <a:lstStyle/>
        <a:p>
          <a:endParaRPr lang="en-US"/>
        </a:p>
      </dgm:t>
    </dgm:pt>
    <dgm:pt modelId="{BB926165-1C20-46B7-BE7F-548191A8623E}" type="pres">
      <dgm:prSet presAssocID="{50170AB9-F54C-4245-AA41-B605AC37E9B6}" presName="Name0" presStyleCnt="0">
        <dgm:presLayoutVars>
          <dgm:dir/>
          <dgm:resizeHandles/>
        </dgm:presLayoutVars>
      </dgm:prSet>
      <dgm:spPr/>
    </dgm:pt>
    <dgm:pt modelId="{A1B23C1A-2322-4B7D-95C3-A38AAF3B809D}" type="pres">
      <dgm:prSet presAssocID="{3BBA9183-2BC5-4576-AA00-BD961B72A125}" presName="compNode" presStyleCnt="0"/>
      <dgm:spPr/>
    </dgm:pt>
    <dgm:pt modelId="{8769B3FA-3001-49C1-94D1-4E9CFB429F9B}" type="pres">
      <dgm:prSet presAssocID="{3BBA9183-2BC5-4576-AA00-BD961B72A125}" presName="dummyConnPt" presStyleCnt="0"/>
      <dgm:spPr/>
    </dgm:pt>
    <dgm:pt modelId="{5421A3C9-F8D3-4364-882E-22BBF4DC802F}" type="pres">
      <dgm:prSet presAssocID="{3BBA9183-2BC5-4576-AA00-BD961B72A125}" presName="node" presStyleLbl="node1" presStyleIdx="0" presStyleCnt="26">
        <dgm:presLayoutVars>
          <dgm:bulletEnabled val="1"/>
        </dgm:presLayoutVars>
      </dgm:prSet>
      <dgm:spPr/>
    </dgm:pt>
    <dgm:pt modelId="{6A7AF597-0567-47E0-8801-8A890AE77E38}" type="pres">
      <dgm:prSet presAssocID="{5796DE98-9D12-420E-9A80-E36B2106DBCB}" presName="sibTrans" presStyleLbl="bgSibTrans2D1" presStyleIdx="0" presStyleCnt="25"/>
      <dgm:spPr/>
    </dgm:pt>
    <dgm:pt modelId="{8EA55BB6-4E57-4888-818C-D5267315FC19}" type="pres">
      <dgm:prSet presAssocID="{426365E4-3213-49E2-A863-A21FCBFF3325}" presName="compNode" presStyleCnt="0"/>
      <dgm:spPr/>
    </dgm:pt>
    <dgm:pt modelId="{B493476C-C0BC-4313-8096-C2E811ABBDAA}" type="pres">
      <dgm:prSet presAssocID="{426365E4-3213-49E2-A863-A21FCBFF3325}" presName="dummyConnPt" presStyleCnt="0"/>
      <dgm:spPr/>
    </dgm:pt>
    <dgm:pt modelId="{52805E0B-ADD1-4F2D-AA9A-C04092434757}" type="pres">
      <dgm:prSet presAssocID="{426365E4-3213-49E2-A863-A21FCBFF3325}" presName="node" presStyleLbl="node1" presStyleIdx="1" presStyleCnt="26">
        <dgm:presLayoutVars>
          <dgm:bulletEnabled val="1"/>
        </dgm:presLayoutVars>
      </dgm:prSet>
      <dgm:spPr/>
    </dgm:pt>
    <dgm:pt modelId="{0ED724FF-59FB-4C5E-BD31-7B0141884535}" type="pres">
      <dgm:prSet presAssocID="{5041BC7B-E75A-449E-8B02-F663B3D2128E}" presName="sibTrans" presStyleLbl="bgSibTrans2D1" presStyleIdx="1" presStyleCnt="25"/>
      <dgm:spPr/>
    </dgm:pt>
    <dgm:pt modelId="{7A759DAD-D85E-4506-8C8B-A36D9D6853BB}" type="pres">
      <dgm:prSet presAssocID="{8CBEA4B6-C7FD-47FC-BE3C-C4EEB55A1562}" presName="compNode" presStyleCnt="0"/>
      <dgm:spPr/>
    </dgm:pt>
    <dgm:pt modelId="{047BAB2E-DFB1-4F77-8CD9-9FDA2396D449}" type="pres">
      <dgm:prSet presAssocID="{8CBEA4B6-C7FD-47FC-BE3C-C4EEB55A1562}" presName="dummyConnPt" presStyleCnt="0"/>
      <dgm:spPr/>
    </dgm:pt>
    <dgm:pt modelId="{14364034-659F-4C97-8F20-521AE616B215}" type="pres">
      <dgm:prSet presAssocID="{8CBEA4B6-C7FD-47FC-BE3C-C4EEB55A1562}" presName="node" presStyleLbl="node1" presStyleIdx="2" presStyleCnt="26">
        <dgm:presLayoutVars>
          <dgm:bulletEnabled val="1"/>
        </dgm:presLayoutVars>
      </dgm:prSet>
      <dgm:spPr/>
    </dgm:pt>
    <dgm:pt modelId="{26B72413-E538-442E-8B0F-59EE4CE5A115}" type="pres">
      <dgm:prSet presAssocID="{7901AEA2-BFBB-4054-9769-E9BC7D27A9C0}" presName="sibTrans" presStyleLbl="bgSibTrans2D1" presStyleIdx="2" presStyleCnt="25"/>
      <dgm:spPr/>
    </dgm:pt>
    <dgm:pt modelId="{49B0690C-775F-4B15-95B9-98C23988B62D}" type="pres">
      <dgm:prSet presAssocID="{4FD1AA28-023F-4E75-B9F6-775F77EA2A20}" presName="compNode" presStyleCnt="0"/>
      <dgm:spPr/>
    </dgm:pt>
    <dgm:pt modelId="{E0B15B66-9758-4F04-81A9-964E4F148566}" type="pres">
      <dgm:prSet presAssocID="{4FD1AA28-023F-4E75-B9F6-775F77EA2A20}" presName="dummyConnPt" presStyleCnt="0"/>
      <dgm:spPr/>
    </dgm:pt>
    <dgm:pt modelId="{FDEB6886-DC89-4106-85A8-F7BD8FA2A1AF}" type="pres">
      <dgm:prSet presAssocID="{4FD1AA28-023F-4E75-B9F6-775F77EA2A20}" presName="node" presStyleLbl="node1" presStyleIdx="3" presStyleCnt="26">
        <dgm:presLayoutVars>
          <dgm:bulletEnabled val="1"/>
        </dgm:presLayoutVars>
      </dgm:prSet>
      <dgm:spPr/>
    </dgm:pt>
    <dgm:pt modelId="{48A47B63-9119-4237-A39F-4994644BAAD6}" type="pres">
      <dgm:prSet presAssocID="{946BAA72-10E2-49E2-A25F-F8544711C8E2}" presName="sibTrans" presStyleLbl="bgSibTrans2D1" presStyleIdx="3" presStyleCnt="25"/>
      <dgm:spPr/>
    </dgm:pt>
    <dgm:pt modelId="{889E1154-96E7-4EA2-AD52-F0DA18CEBC8C}" type="pres">
      <dgm:prSet presAssocID="{8E046C5F-30A9-4987-94BA-A05FF71FDEC0}" presName="compNode" presStyleCnt="0"/>
      <dgm:spPr/>
    </dgm:pt>
    <dgm:pt modelId="{57F89430-EEBC-45A9-BF07-7FAAE7A7BF04}" type="pres">
      <dgm:prSet presAssocID="{8E046C5F-30A9-4987-94BA-A05FF71FDEC0}" presName="dummyConnPt" presStyleCnt="0"/>
      <dgm:spPr/>
    </dgm:pt>
    <dgm:pt modelId="{E8B80CF3-6500-4CAB-9B69-8F343A88FC70}" type="pres">
      <dgm:prSet presAssocID="{8E046C5F-30A9-4987-94BA-A05FF71FDEC0}" presName="node" presStyleLbl="node1" presStyleIdx="4" presStyleCnt="26">
        <dgm:presLayoutVars>
          <dgm:bulletEnabled val="1"/>
        </dgm:presLayoutVars>
      </dgm:prSet>
      <dgm:spPr/>
    </dgm:pt>
    <dgm:pt modelId="{EC1548E9-4069-44F6-91D2-7A7D0684F213}" type="pres">
      <dgm:prSet presAssocID="{BC2971B5-A566-415B-B194-D0DE272ABD81}" presName="sibTrans" presStyleLbl="bgSibTrans2D1" presStyleIdx="4" presStyleCnt="25"/>
      <dgm:spPr/>
    </dgm:pt>
    <dgm:pt modelId="{FEDA1AC3-4743-46F0-9D03-CA1EA2B2E9A5}" type="pres">
      <dgm:prSet presAssocID="{BA140E5E-E3B9-4C14-A116-2D311380C18F}" presName="compNode" presStyleCnt="0"/>
      <dgm:spPr/>
    </dgm:pt>
    <dgm:pt modelId="{1B9A65EE-C8D3-433C-B2B2-B63A0843046E}" type="pres">
      <dgm:prSet presAssocID="{BA140E5E-E3B9-4C14-A116-2D311380C18F}" presName="dummyConnPt" presStyleCnt="0"/>
      <dgm:spPr/>
    </dgm:pt>
    <dgm:pt modelId="{462DF29D-4A38-4290-8DEB-74032F31110D}" type="pres">
      <dgm:prSet presAssocID="{BA140E5E-E3B9-4C14-A116-2D311380C18F}" presName="node" presStyleLbl="node1" presStyleIdx="5" presStyleCnt="26">
        <dgm:presLayoutVars>
          <dgm:bulletEnabled val="1"/>
        </dgm:presLayoutVars>
      </dgm:prSet>
      <dgm:spPr/>
    </dgm:pt>
    <dgm:pt modelId="{19859BEE-E1DA-46F3-ACC6-E22DE5C776D3}" type="pres">
      <dgm:prSet presAssocID="{249334A7-E876-4E1A-9A4C-077A27E9EC76}" presName="sibTrans" presStyleLbl="bgSibTrans2D1" presStyleIdx="5" presStyleCnt="25"/>
      <dgm:spPr/>
    </dgm:pt>
    <dgm:pt modelId="{FF0B69E3-28CE-404E-A4BB-4F09365E2DC2}" type="pres">
      <dgm:prSet presAssocID="{C98F01D6-B15E-4971-A1BE-FF89BC74985E}" presName="compNode" presStyleCnt="0"/>
      <dgm:spPr/>
    </dgm:pt>
    <dgm:pt modelId="{C8FB311A-7DC2-4381-B40C-3C0EBA36CD7C}" type="pres">
      <dgm:prSet presAssocID="{C98F01D6-B15E-4971-A1BE-FF89BC74985E}" presName="dummyConnPt" presStyleCnt="0"/>
      <dgm:spPr/>
    </dgm:pt>
    <dgm:pt modelId="{121E960C-8008-4FC9-9C7E-78B86E3F07A2}" type="pres">
      <dgm:prSet presAssocID="{C98F01D6-B15E-4971-A1BE-FF89BC74985E}" presName="node" presStyleLbl="node1" presStyleIdx="6" presStyleCnt="26">
        <dgm:presLayoutVars>
          <dgm:bulletEnabled val="1"/>
        </dgm:presLayoutVars>
      </dgm:prSet>
      <dgm:spPr/>
    </dgm:pt>
    <dgm:pt modelId="{8D3DECEC-95D5-4289-AB76-AA0BC9F7CCE7}" type="pres">
      <dgm:prSet presAssocID="{40FADE72-39D7-44AA-90FC-319AEC230D2D}" presName="sibTrans" presStyleLbl="bgSibTrans2D1" presStyleIdx="6" presStyleCnt="25"/>
      <dgm:spPr/>
    </dgm:pt>
    <dgm:pt modelId="{12E50DAC-B212-4FD2-A7ED-4D2004DA213F}" type="pres">
      <dgm:prSet presAssocID="{F036EA94-982A-44A4-9E3D-18CD2E10D23D}" presName="compNode" presStyleCnt="0"/>
      <dgm:spPr/>
    </dgm:pt>
    <dgm:pt modelId="{EC1FDB5F-9D2E-4787-9F6E-EC0561D6D1CE}" type="pres">
      <dgm:prSet presAssocID="{F036EA94-982A-44A4-9E3D-18CD2E10D23D}" presName="dummyConnPt" presStyleCnt="0"/>
      <dgm:spPr/>
    </dgm:pt>
    <dgm:pt modelId="{E38BF42C-7DE9-4542-8BA5-8E0A5D2D0970}" type="pres">
      <dgm:prSet presAssocID="{F036EA94-982A-44A4-9E3D-18CD2E10D23D}" presName="node" presStyleLbl="node1" presStyleIdx="7" presStyleCnt="26">
        <dgm:presLayoutVars>
          <dgm:bulletEnabled val="1"/>
        </dgm:presLayoutVars>
      </dgm:prSet>
      <dgm:spPr/>
    </dgm:pt>
    <dgm:pt modelId="{63F94835-D1F4-47C5-A0C0-031AD9D7BD06}" type="pres">
      <dgm:prSet presAssocID="{184FF715-0645-4700-8648-114B01F1D3DA}" presName="sibTrans" presStyleLbl="bgSibTrans2D1" presStyleIdx="7" presStyleCnt="25"/>
      <dgm:spPr/>
    </dgm:pt>
    <dgm:pt modelId="{63450436-804A-4DB2-BE49-BF95AAB67D53}" type="pres">
      <dgm:prSet presAssocID="{E8E56CD2-B6F5-4085-9491-89D77210B12D}" presName="compNode" presStyleCnt="0"/>
      <dgm:spPr/>
    </dgm:pt>
    <dgm:pt modelId="{1F6117FE-226B-42D0-AA36-5094ADDFD029}" type="pres">
      <dgm:prSet presAssocID="{E8E56CD2-B6F5-4085-9491-89D77210B12D}" presName="dummyConnPt" presStyleCnt="0"/>
      <dgm:spPr/>
    </dgm:pt>
    <dgm:pt modelId="{0B22F58E-47F5-4417-BFA7-B99907CB2467}" type="pres">
      <dgm:prSet presAssocID="{E8E56CD2-B6F5-4085-9491-89D77210B12D}" presName="node" presStyleLbl="node1" presStyleIdx="8" presStyleCnt="26">
        <dgm:presLayoutVars>
          <dgm:bulletEnabled val="1"/>
        </dgm:presLayoutVars>
      </dgm:prSet>
      <dgm:spPr/>
    </dgm:pt>
    <dgm:pt modelId="{8EA05044-3629-4B40-A500-A535FD97187A}" type="pres">
      <dgm:prSet presAssocID="{273EF57A-3A87-4A32-823D-F3804ED0BE3A}" presName="sibTrans" presStyleLbl="bgSibTrans2D1" presStyleIdx="8" presStyleCnt="25"/>
      <dgm:spPr/>
    </dgm:pt>
    <dgm:pt modelId="{3907FAF5-B7BF-4B6A-8B99-19141A3912D6}" type="pres">
      <dgm:prSet presAssocID="{F4C87D05-4688-43D1-9093-F597A6C119F4}" presName="compNode" presStyleCnt="0"/>
      <dgm:spPr/>
    </dgm:pt>
    <dgm:pt modelId="{9BA3D147-53C8-4958-8902-3CA4BEA38AF1}" type="pres">
      <dgm:prSet presAssocID="{F4C87D05-4688-43D1-9093-F597A6C119F4}" presName="dummyConnPt" presStyleCnt="0"/>
      <dgm:spPr/>
    </dgm:pt>
    <dgm:pt modelId="{E61CBFCA-5CD7-42CF-9847-D63473822CAC}" type="pres">
      <dgm:prSet presAssocID="{F4C87D05-4688-43D1-9093-F597A6C119F4}" presName="node" presStyleLbl="node1" presStyleIdx="9" presStyleCnt="26">
        <dgm:presLayoutVars>
          <dgm:bulletEnabled val="1"/>
        </dgm:presLayoutVars>
      </dgm:prSet>
      <dgm:spPr/>
    </dgm:pt>
    <dgm:pt modelId="{6C34E43F-B601-4337-9CD1-899A6C511BE4}" type="pres">
      <dgm:prSet presAssocID="{1FBEC0B5-5B2E-4EB1-A71E-EC4C070866A7}" presName="sibTrans" presStyleLbl="bgSibTrans2D1" presStyleIdx="9" presStyleCnt="25"/>
      <dgm:spPr/>
    </dgm:pt>
    <dgm:pt modelId="{5212EADC-4979-4BEC-805B-C56F77F267E3}" type="pres">
      <dgm:prSet presAssocID="{0770A254-B704-480D-B132-93EDBF735BA0}" presName="compNode" presStyleCnt="0"/>
      <dgm:spPr/>
    </dgm:pt>
    <dgm:pt modelId="{598F4DC9-89A3-4B92-A52F-A28170450F02}" type="pres">
      <dgm:prSet presAssocID="{0770A254-B704-480D-B132-93EDBF735BA0}" presName="dummyConnPt" presStyleCnt="0"/>
      <dgm:spPr/>
    </dgm:pt>
    <dgm:pt modelId="{EA2A174B-0F40-4E8C-9266-92A7B737CCAD}" type="pres">
      <dgm:prSet presAssocID="{0770A254-B704-480D-B132-93EDBF735BA0}" presName="node" presStyleLbl="node1" presStyleIdx="10" presStyleCnt="26">
        <dgm:presLayoutVars>
          <dgm:bulletEnabled val="1"/>
        </dgm:presLayoutVars>
      </dgm:prSet>
      <dgm:spPr/>
    </dgm:pt>
    <dgm:pt modelId="{EEAEB93E-39FF-428F-B3C7-A98C82BFE720}" type="pres">
      <dgm:prSet presAssocID="{AFCB9D9E-39F5-43E6-8810-514D99B98BE3}" presName="sibTrans" presStyleLbl="bgSibTrans2D1" presStyleIdx="10" presStyleCnt="25"/>
      <dgm:spPr/>
    </dgm:pt>
    <dgm:pt modelId="{06605284-B4A1-4E7C-8080-33F47D86FAD6}" type="pres">
      <dgm:prSet presAssocID="{008461B9-9233-4532-B8F6-9CEA99C0CAC5}" presName="compNode" presStyleCnt="0"/>
      <dgm:spPr/>
    </dgm:pt>
    <dgm:pt modelId="{D6AD8497-3C76-49BB-9780-B2BBF90DB84E}" type="pres">
      <dgm:prSet presAssocID="{008461B9-9233-4532-B8F6-9CEA99C0CAC5}" presName="dummyConnPt" presStyleCnt="0"/>
      <dgm:spPr/>
    </dgm:pt>
    <dgm:pt modelId="{0A7233F5-DF74-472B-8A59-EB2D17B48951}" type="pres">
      <dgm:prSet presAssocID="{008461B9-9233-4532-B8F6-9CEA99C0CAC5}" presName="node" presStyleLbl="node1" presStyleIdx="11" presStyleCnt="26">
        <dgm:presLayoutVars>
          <dgm:bulletEnabled val="1"/>
        </dgm:presLayoutVars>
      </dgm:prSet>
      <dgm:spPr/>
    </dgm:pt>
    <dgm:pt modelId="{EDE39862-FC26-47D1-B2BB-6ABDFD63F1EA}" type="pres">
      <dgm:prSet presAssocID="{E6C54CCF-0929-4CAE-B6BF-57D345835020}" presName="sibTrans" presStyleLbl="bgSibTrans2D1" presStyleIdx="11" presStyleCnt="25"/>
      <dgm:spPr/>
    </dgm:pt>
    <dgm:pt modelId="{0FF6915E-2C40-4A68-B996-33D0681C910D}" type="pres">
      <dgm:prSet presAssocID="{B5A2CCE8-2905-4DD5-9289-2D070EAC9093}" presName="compNode" presStyleCnt="0"/>
      <dgm:spPr/>
    </dgm:pt>
    <dgm:pt modelId="{EAA09F72-FF4C-48C9-BF15-96746EC4C265}" type="pres">
      <dgm:prSet presAssocID="{B5A2CCE8-2905-4DD5-9289-2D070EAC9093}" presName="dummyConnPt" presStyleCnt="0"/>
      <dgm:spPr/>
    </dgm:pt>
    <dgm:pt modelId="{EBE1030B-C858-4B86-A61C-238C18E501E1}" type="pres">
      <dgm:prSet presAssocID="{B5A2CCE8-2905-4DD5-9289-2D070EAC9093}" presName="node" presStyleLbl="node1" presStyleIdx="12" presStyleCnt="26">
        <dgm:presLayoutVars>
          <dgm:bulletEnabled val="1"/>
        </dgm:presLayoutVars>
      </dgm:prSet>
      <dgm:spPr/>
    </dgm:pt>
    <dgm:pt modelId="{473128E9-175D-4A15-8339-245D21CCE182}" type="pres">
      <dgm:prSet presAssocID="{1117AE22-D0BB-4C01-80BD-02C2CD53E9E6}" presName="sibTrans" presStyleLbl="bgSibTrans2D1" presStyleIdx="12" presStyleCnt="25"/>
      <dgm:spPr/>
    </dgm:pt>
    <dgm:pt modelId="{6D98D5A7-4AF5-4508-8EC5-5509111D412D}" type="pres">
      <dgm:prSet presAssocID="{931DA2F8-211D-4B4F-9735-999DD2E4C839}" presName="compNode" presStyleCnt="0"/>
      <dgm:spPr/>
    </dgm:pt>
    <dgm:pt modelId="{426AB1E4-19BB-4CBA-9025-981EA6411BD3}" type="pres">
      <dgm:prSet presAssocID="{931DA2F8-211D-4B4F-9735-999DD2E4C839}" presName="dummyConnPt" presStyleCnt="0"/>
      <dgm:spPr/>
    </dgm:pt>
    <dgm:pt modelId="{8E0F1A4E-B2DE-4FA3-B614-10485290B810}" type="pres">
      <dgm:prSet presAssocID="{931DA2F8-211D-4B4F-9735-999DD2E4C839}" presName="node" presStyleLbl="node1" presStyleIdx="13" presStyleCnt="26">
        <dgm:presLayoutVars>
          <dgm:bulletEnabled val="1"/>
        </dgm:presLayoutVars>
      </dgm:prSet>
      <dgm:spPr/>
    </dgm:pt>
    <dgm:pt modelId="{9BCE2C9E-BED7-48B9-92DE-F3D1481751EF}" type="pres">
      <dgm:prSet presAssocID="{52C1C5CA-FAAD-4629-896E-93B289325871}" presName="sibTrans" presStyleLbl="bgSibTrans2D1" presStyleIdx="13" presStyleCnt="25"/>
      <dgm:spPr/>
    </dgm:pt>
    <dgm:pt modelId="{C959A6E3-B187-45EA-8160-5222F40A1CB7}" type="pres">
      <dgm:prSet presAssocID="{CE5948BD-FA08-40C4-A89F-1C2112E21E57}" presName="compNode" presStyleCnt="0"/>
      <dgm:spPr/>
    </dgm:pt>
    <dgm:pt modelId="{7BB8139B-3717-47F6-B286-A7344FE1533C}" type="pres">
      <dgm:prSet presAssocID="{CE5948BD-FA08-40C4-A89F-1C2112E21E57}" presName="dummyConnPt" presStyleCnt="0"/>
      <dgm:spPr/>
    </dgm:pt>
    <dgm:pt modelId="{40757582-6B71-4F9F-8B20-0CA09DD193B1}" type="pres">
      <dgm:prSet presAssocID="{CE5948BD-FA08-40C4-A89F-1C2112E21E57}" presName="node" presStyleLbl="node1" presStyleIdx="14" presStyleCnt="26">
        <dgm:presLayoutVars>
          <dgm:bulletEnabled val="1"/>
        </dgm:presLayoutVars>
      </dgm:prSet>
      <dgm:spPr/>
    </dgm:pt>
    <dgm:pt modelId="{BD336D4A-AC8D-4929-AD14-A1CC3E61E2AD}" type="pres">
      <dgm:prSet presAssocID="{897C27EF-C3C8-4CB1-A670-B0DA6F3AB493}" presName="sibTrans" presStyleLbl="bgSibTrans2D1" presStyleIdx="14" presStyleCnt="25"/>
      <dgm:spPr/>
    </dgm:pt>
    <dgm:pt modelId="{64609736-A63D-4FF2-84A7-4AB83F720B0F}" type="pres">
      <dgm:prSet presAssocID="{6E37D206-4E41-41C3-8CC2-8BE65EB844A7}" presName="compNode" presStyleCnt="0"/>
      <dgm:spPr/>
    </dgm:pt>
    <dgm:pt modelId="{063B1F3F-0C0D-4EA1-834B-73E8B2FA6221}" type="pres">
      <dgm:prSet presAssocID="{6E37D206-4E41-41C3-8CC2-8BE65EB844A7}" presName="dummyConnPt" presStyleCnt="0"/>
      <dgm:spPr/>
    </dgm:pt>
    <dgm:pt modelId="{24A289CE-CDC9-4A6C-A95A-0D9F4A357590}" type="pres">
      <dgm:prSet presAssocID="{6E37D206-4E41-41C3-8CC2-8BE65EB844A7}" presName="node" presStyleLbl="node1" presStyleIdx="15" presStyleCnt="26">
        <dgm:presLayoutVars>
          <dgm:bulletEnabled val="1"/>
        </dgm:presLayoutVars>
      </dgm:prSet>
      <dgm:spPr/>
    </dgm:pt>
    <dgm:pt modelId="{04BB88A2-A959-479F-9BDF-A3DD8372D2B7}" type="pres">
      <dgm:prSet presAssocID="{BAE57F42-E747-41DD-8F5C-F0DBC6423DB7}" presName="sibTrans" presStyleLbl="bgSibTrans2D1" presStyleIdx="15" presStyleCnt="25"/>
      <dgm:spPr/>
    </dgm:pt>
    <dgm:pt modelId="{CCD85507-D70E-4B9C-AE25-51CC12BF8AD3}" type="pres">
      <dgm:prSet presAssocID="{D5C3E6DD-EDDD-4BC9-BF4F-80E9FF65F65A}" presName="compNode" presStyleCnt="0"/>
      <dgm:spPr/>
    </dgm:pt>
    <dgm:pt modelId="{8984F98C-33A9-43BD-B8A4-F57E8DA646EA}" type="pres">
      <dgm:prSet presAssocID="{D5C3E6DD-EDDD-4BC9-BF4F-80E9FF65F65A}" presName="dummyConnPt" presStyleCnt="0"/>
      <dgm:spPr/>
    </dgm:pt>
    <dgm:pt modelId="{2D0DB55D-01CE-4D50-987B-577542049C9C}" type="pres">
      <dgm:prSet presAssocID="{D5C3E6DD-EDDD-4BC9-BF4F-80E9FF65F65A}" presName="node" presStyleLbl="node1" presStyleIdx="16" presStyleCnt="26">
        <dgm:presLayoutVars>
          <dgm:bulletEnabled val="1"/>
        </dgm:presLayoutVars>
      </dgm:prSet>
      <dgm:spPr/>
    </dgm:pt>
    <dgm:pt modelId="{07F13DF4-A3D9-414B-BCEB-6D0866503D99}" type="pres">
      <dgm:prSet presAssocID="{7DE05A78-3191-4FF3-A1BB-F98BA44E4922}" presName="sibTrans" presStyleLbl="bgSibTrans2D1" presStyleIdx="16" presStyleCnt="25"/>
      <dgm:spPr/>
    </dgm:pt>
    <dgm:pt modelId="{F499C726-BC56-430C-B3B9-2821B96D9FD6}" type="pres">
      <dgm:prSet presAssocID="{A1AF5A01-6D16-4099-89C2-9CD3DA5B480F}" presName="compNode" presStyleCnt="0"/>
      <dgm:spPr/>
    </dgm:pt>
    <dgm:pt modelId="{B78410DC-FE0A-4827-906C-252156F606A5}" type="pres">
      <dgm:prSet presAssocID="{A1AF5A01-6D16-4099-89C2-9CD3DA5B480F}" presName="dummyConnPt" presStyleCnt="0"/>
      <dgm:spPr/>
    </dgm:pt>
    <dgm:pt modelId="{E56FF5CA-0E03-4A53-A575-0DCF080980C2}" type="pres">
      <dgm:prSet presAssocID="{A1AF5A01-6D16-4099-89C2-9CD3DA5B480F}" presName="node" presStyleLbl="node1" presStyleIdx="17" presStyleCnt="26">
        <dgm:presLayoutVars>
          <dgm:bulletEnabled val="1"/>
        </dgm:presLayoutVars>
      </dgm:prSet>
      <dgm:spPr/>
    </dgm:pt>
    <dgm:pt modelId="{B7803B2E-587A-4B4E-922C-94EECA3CF385}" type="pres">
      <dgm:prSet presAssocID="{934EB43E-BE93-4805-AE6A-52CFBEA84A00}" presName="sibTrans" presStyleLbl="bgSibTrans2D1" presStyleIdx="17" presStyleCnt="25"/>
      <dgm:spPr/>
    </dgm:pt>
    <dgm:pt modelId="{7555BEAB-024E-47BC-87F0-292246ED4751}" type="pres">
      <dgm:prSet presAssocID="{876E5ADB-1CD8-4A5E-94F4-FD5A3BF8B73F}" presName="compNode" presStyleCnt="0"/>
      <dgm:spPr/>
    </dgm:pt>
    <dgm:pt modelId="{DF2F9B29-02A1-4A44-B0F9-91EC9951CA34}" type="pres">
      <dgm:prSet presAssocID="{876E5ADB-1CD8-4A5E-94F4-FD5A3BF8B73F}" presName="dummyConnPt" presStyleCnt="0"/>
      <dgm:spPr/>
    </dgm:pt>
    <dgm:pt modelId="{41D5F4FB-03B0-490D-9AC1-0466CA3FBF83}" type="pres">
      <dgm:prSet presAssocID="{876E5ADB-1CD8-4A5E-94F4-FD5A3BF8B73F}" presName="node" presStyleLbl="node1" presStyleIdx="18" presStyleCnt="26">
        <dgm:presLayoutVars>
          <dgm:bulletEnabled val="1"/>
        </dgm:presLayoutVars>
      </dgm:prSet>
      <dgm:spPr/>
    </dgm:pt>
    <dgm:pt modelId="{A8F21C8D-FB12-4E3F-8755-CED120519CFC}" type="pres">
      <dgm:prSet presAssocID="{E9E39C29-C38A-4223-B56E-1F21CF8D9B63}" presName="sibTrans" presStyleLbl="bgSibTrans2D1" presStyleIdx="18" presStyleCnt="25"/>
      <dgm:spPr/>
    </dgm:pt>
    <dgm:pt modelId="{4811F46E-69C7-4223-A542-F8C764E28B6A}" type="pres">
      <dgm:prSet presAssocID="{B7525086-1A02-4779-BE82-F982F420764F}" presName="compNode" presStyleCnt="0"/>
      <dgm:spPr/>
    </dgm:pt>
    <dgm:pt modelId="{3B36EDE4-180C-4CEE-B624-0961FCDAC586}" type="pres">
      <dgm:prSet presAssocID="{B7525086-1A02-4779-BE82-F982F420764F}" presName="dummyConnPt" presStyleCnt="0"/>
      <dgm:spPr/>
    </dgm:pt>
    <dgm:pt modelId="{2B69E46D-5DBB-4FDB-8E94-445C87C17556}" type="pres">
      <dgm:prSet presAssocID="{B7525086-1A02-4779-BE82-F982F420764F}" presName="node" presStyleLbl="node1" presStyleIdx="19" presStyleCnt="26">
        <dgm:presLayoutVars>
          <dgm:bulletEnabled val="1"/>
        </dgm:presLayoutVars>
      </dgm:prSet>
      <dgm:spPr/>
    </dgm:pt>
    <dgm:pt modelId="{1B63972A-1C21-4496-9919-840A275C1E96}" type="pres">
      <dgm:prSet presAssocID="{D09F20A4-FD00-4639-83C6-44920A62B095}" presName="sibTrans" presStyleLbl="bgSibTrans2D1" presStyleIdx="19" presStyleCnt="25"/>
      <dgm:spPr/>
    </dgm:pt>
    <dgm:pt modelId="{DC4A7630-633C-4ED9-AB3B-083693193027}" type="pres">
      <dgm:prSet presAssocID="{F81C89A3-D504-4831-8377-7DFB9BD0C836}" presName="compNode" presStyleCnt="0"/>
      <dgm:spPr/>
    </dgm:pt>
    <dgm:pt modelId="{6479CC86-8B6A-4529-B5F0-FCBB3F2F1B88}" type="pres">
      <dgm:prSet presAssocID="{F81C89A3-D504-4831-8377-7DFB9BD0C836}" presName="dummyConnPt" presStyleCnt="0"/>
      <dgm:spPr/>
    </dgm:pt>
    <dgm:pt modelId="{F99B70E3-8AB3-4A76-AD39-A82EA0EEF6DB}" type="pres">
      <dgm:prSet presAssocID="{F81C89A3-D504-4831-8377-7DFB9BD0C836}" presName="node" presStyleLbl="node1" presStyleIdx="20" presStyleCnt="26">
        <dgm:presLayoutVars>
          <dgm:bulletEnabled val="1"/>
        </dgm:presLayoutVars>
      </dgm:prSet>
      <dgm:spPr/>
    </dgm:pt>
    <dgm:pt modelId="{DA5B5483-B415-421E-866C-4B0C82C4B602}" type="pres">
      <dgm:prSet presAssocID="{031745A0-9229-43BC-B120-8DF2894B65E3}" presName="sibTrans" presStyleLbl="bgSibTrans2D1" presStyleIdx="20" presStyleCnt="25"/>
      <dgm:spPr/>
    </dgm:pt>
    <dgm:pt modelId="{81AB0F25-93F1-445B-B11F-99F9C358D80B}" type="pres">
      <dgm:prSet presAssocID="{CFA5A2F0-9E4B-4B00-A9CA-FDB225C2BC0D}" presName="compNode" presStyleCnt="0"/>
      <dgm:spPr/>
    </dgm:pt>
    <dgm:pt modelId="{93AD8F7B-FC5A-40AB-A496-27AFD141D90F}" type="pres">
      <dgm:prSet presAssocID="{CFA5A2F0-9E4B-4B00-A9CA-FDB225C2BC0D}" presName="dummyConnPt" presStyleCnt="0"/>
      <dgm:spPr/>
    </dgm:pt>
    <dgm:pt modelId="{5581A128-29CF-4BD1-A082-22F1CF4A1E1D}" type="pres">
      <dgm:prSet presAssocID="{CFA5A2F0-9E4B-4B00-A9CA-FDB225C2BC0D}" presName="node" presStyleLbl="node1" presStyleIdx="21" presStyleCnt="26">
        <dgm:presLayoutVars>
          <dgm:bulletEnabled val="1"/>
        </dgm:presLayoutVars>
      </dgm:prSet>
      <dgm:spPr/>
    </dgm:pt>
    <dgm:pt modelId="{5F8E72D2-9850-4B70-A8C9-5C196458A873}" type="pres">
      <dgm:prSet presAssocID="{251A8982-3BD4-4FF2-A516-0911A0EF86D6}" presName="sibTrans" presStyleLbl="bgSibTrans2D1" presStyleIdx="21" presStyleCnt="25"/>
      <dgm:spPr/>
    </dgm:pt>
    <dgm:pt modelId="{024DB88E-3320-4E72-9D68-7446D6D0CDDB}" type="pres">
      <dgm:prSet presAssocID="{D44EC72C-DE63-4966-9A82-070372DB375A}" presName="compNode" presStyleCnt="0"/>
      <dgm:spPr/>
    </dgm:pt>
    <dgm:pt modelId="{A7356CA2-F957-4F7F-B625-75D749BA59E6}" type="pres">
      <dgm:prSet presAssocID="{D44EC72C-DE63-4966-9A82-070372DB375A}" presName="dummyConnPt" presStyleCnt="0"/>
      <dgm:spPr/>
    </dgm:pt>
    <dgm:pt modelId="{075A9D4A-81D6-4271-B5F7-DD6ABDFED876}" type="pres">
      <dgm:prSet presAssocID="{D44EC72C-DE63-4966-9A82-070372DB375A}" presName="node" presStyleLbl="node1" presStyleIdx="22" presStyleCnt="26">
        <dgm:presLayoutVars>
          <dgm:bulletEnabled val="1"/>
        </dgm:presLayoutVars>
      </dgm:prSet>
      <dgm:spPr/>
    </dgm:pt>
    <dgm:pt modelId="{2D5B2684-0B07-47D6-AD0F-D3860CB3E809}" type="pres">
      <dgm:prSet presAssocID="{56C1891E-E664-4DE1-A375-83A71C6B29BE}" presName="sibTrans" presStyleLbl="bgSibTrans2D1" presStyleIdx="22" presStyleCnt="25"/>
      <dgm:spPr/>
    </dgm:pt>
    <dgm:pt modelId="{8451F2E4-073C-4B63-96F2-CF8BDFB6DEB6}" type="pres">
      <dgm:prSet presAssocID="{DFB5424E-0F17-43AA-95B6-030895F0FFA1}" presName="compNode" presStyleCnt="0"/>
      <dgm:spPr/>
    </dgm:pt>
    <dgm:pt modelId="{2EB3C98B-0063-47FC-8524-730674E4A8A9}" type="pres">
      <dgm:prSet presAssocID="{DFB5424E-0F17-43AA-95B6-030895F0FFA1}" presName="dummyConnPt" presStyleCnt="0"/>
      <dgm:spPr/>
    </dgm:pt>
    <dgm:pt modelId="{E3DE2605-5B6C-4172-80BA-A04216A37AD7}" type="pres">
      <dgm:prSet presAssocID="{DFB5424E-0F17-43AA-95B6-030895F0FFA1}" presName="node" presStyleLbl="node1" presStyleIdx="23" presStyleCnt="26">
        <dgm:presLayoutVars>
          <dgm:bulletEnabled val="1"/>
        </dgm:presLayoutVars>
      </dgm:prSet>
      <dgm:spPr/>
    </dgm:pt>
    <dgm:pt modelId="{9320D78D-D4DE-400A-B0D8-F08D20E679C4}" type="pres">
      <dgm:prSet presAssocID="{2CBF5646-BC27-4BCE-B2D8-0E3697E98BF2}" presName="sibTrans" presStyleLbl="bgSibTrans2D1" presStyleIdx="23" presStyleCnt="25"/>
      <dgm:spPr/>
    </dgm:pt>
    <dgm:pt modelId="{4C3E92B4-C7AF-4A0F-9BDD-CF4A18FCBE04}" type="pres">
      <dgm:prSet presAssocID="{27D5BC2D-0F29-4522-94D4-5898E5CD6C26}" presName="compNode" presStyleCnt="0"/>
      <dgm:spPr/>
    </dgm:pt>
    <dgm:pt modelId="{50C90787-9BC8-4627-ABA9-71599A875EB7}" type="pres">
      <dgm:prSet presAssocID="{27D5BC2D-0F29-4522-94D4-5898E5CD6C26}" presName="dummyConnPt" presStyleCnt="0"/>
      <dgm:spPr/>
    </dgm:pt>
    <dgm:pt modelId="{71848E3E-7409-4226-8E5A-567CA7E0D438}" type="pres">
      <dgm:prSet presAssocID="{27D5BC2D-0F29-4522-94D4-5898E5CD6C26}" presName="node" presStyleLbl="node1" presStyleIdx="24" presStyleCnt="26">
        <dgm:presLayoutVars>
          <dgm:bulletEnabled val="1"/>
        </dgm:presLayoutVars>
      </dgm:prSet>
      <dgm:spPr/>
    </dgm:pt>
    <dgm:pt modelId="{8075D4F2-11CA-46EB-B448-BB3AC39A3A31}" type="pres">
      <dgm:prSet presAssocID="{1AD9CF15-DE87-49F1-8649-A4E6BA993492}" presName="sibTrans" presStyleLbl="bgSibTrans2D1" presStyleIdx="24" presStyleCnt="25"/>
      <dgm:spPr/>
    </dgm:pt>
    <dgm:pt modelId="{5316F1F6-4751-40D0-A9B6-CBFBBF4E8D41}" type="pres">
      <dgm:prSet presAssocID="{02882D84-FC8A-4AE8-B3A2-7D78EE2C1F95}" presName="compNode" presStyleCnt="0"/>
      <dgm:spPr/>
    </dgm:pt>
    <dgm:pt modelId="{067E99E9-AA2F-46E7-B692-BC64F558C496}" type="pres">
      <dgm:prSet presAssocID="{02882D84-FC8A-4AE8-B3A2-7D78EE2C1F95}" presName="dummyConnPt" presStyleCnt="0"/>
      <dgm:spPr/>
    </dgm:pt>
    <dgm:pt modelId="{835061DA-7270-460E-9935-73C1586C250D}" type="pres">
      <dgm:prSet presAssocID="{02882D84-FC8A-4AE8-B3A2-7D78EE2C1F95}" presName="node" presStyleLbl="node1" presStyleIdx="25" presStyleCnt="26">
        <dgm:presLayoutVars>
          <dgm:bulletEnabled val="1"/>
        </dgm:presLayoutVars>
      </dgm:prSet>
      <dgm:spPr/>
    </dgm:pt>
  </dgm:ptLst>
  <dgm:cxnLst>
    <dgm:cxn modelId="{63974A00-A0AC-4CAC-A684-26A12AC5CFA6}" srcId="{50170AB9-F54C-4245-AA41-B605AC37E9B6}" destId="{27D5BC2D-0F29-4522-94D4-5898E5CD6C26}" srcOrd="24" destOrd="0" parTransId="{7AC186E8-5477-405A-B04B-F7167ABF9908}" sibTransId="{1AD9CF15-DE87-49F1-8649-A4E6BA993492}"/>
    <dgm:cxn modelId="{C8F0A40E-B348-4222-8CE6-350882D34130}" srcId="{50170AB9-F54C-4245-AA41-B605AC37E9B6}" destId="{A1AF5A01-6D16-4099-89C2-9CD3DA5B480F}" srcOrd="17" destOrd="0" parTransId="{3C95BD4F-E54A-4EF1-B656-27650D393952}" sibTransId="{934EB43E-BE93-4805-AE6A-52CFBEA84A00}"/>
    <dgm:cxn modelId="{B2CE8116-7952-40F0-B770-27A3C9CDBD77}" type="presOf" srcId="{D44EC72C-DE63-4966-9A82-070372DB375A}" destId="{075A9D4A-81D6-4271-B5F7-DD6ABDFED876}" srcOrd="0" destOrd="0" presId="urn:microsoft.com/office/officeart/2005/8/layout/bProcess4"/>
    <dgm:cxn modelId="{66B7FE16-0841-4971-9050-F9EE89207952}" srcId="{50170AB9-F54C-4245-AA41-B605AC37E9B6}" destId="{008461B9-9233-4532-B8F6-9CEA99C0CAC5}" srcOrd="11" destOrd="0" parTransId="{B9503C66-DF2D-4AFE-840C-F0616E2C17FB}" sibTransId="{E6C54CCF-0929-4CAE-B6BF-57D345835020}"/>
    <dgm:cxn modelId="{10C88D17-049B-4988-BC93-6129B4DC340B}" type="presOf" srcId="{40FADE72-39D7-44AA-90FC-319AEC230D2D}" destId="{8D3DECEC-95D5-4289-AB76-AA0BC9F7CCE7}" srcOrd="0" destOrd="0" presId="urn:microsoft.com/office/officeart/2005/8/layout/bProcess4"/>
    <dgm:cxn modelId="{CBD6C91A-104C-4160-9275-115005355AE0}" type="presOf" srcId="{F81C89A3-D504-4831-8377-7DFB9BD0C836}" destId="{F99B70E3-8AB3-4A76-AD39-A82EA0EEF6DB}" srcOrd="0" destOrd="0" presId="urn:microsoft.com/office/officeart/2005/8/layout/bProcess4"/>
    <dgm:cxn modelId="{9532051C-3121-4DB1-BD70-F827B49F0338}" type="presOf" srcId="{B5A2CCE8-2905-4DD5-9289-2D070EAC9093}" destId="{EBE1030B-C858-4B86-A61C-238C18E501E1}" srcOrd="0" destOrd="0" presId="urn:microsoft.com/office/officeart/2005/8/layout/bProcess4"/>
    <dgm:cxn modelId="{C3FA3E1D-4245-4B92-A5F7-E843AE6FAF31}" srcId="{50170AB9-F54C-4245-AA41-B605AC37E9B6}" destId="{4FD1AA28-023F-4E75-B9F6-775F77EA2A20}" srcOrd="3" destOrd="0" parTransId="{D998BBF9-E89C-46C8-9405-0E42197B1902}" sibTransId="{946BAA72-10E2-49E2-A25F-F8544711C8E2}"/>
    <dgm:cxn modelId="{308E471D-0DCE-46EF-B4A3-1E65D2048EA0}" type="presOf" srcId="{50170AB9-F54C-4245-AA41-B605AC37E9B6}" destId="{BB926165-1C20-46B7-BE7F-548191A8623E}" srcOrd="0" destOrd="0" presId="urn:microsoft.com/office/officeart/2005/8/layout/bProcess4"/>
    <dgm:cxn modelId="{7D90492A-804A-4AB3-918C-77CA590A9D5E}" type="presOf" srcId="{02882D84-FC8A-4AE8-B3A2-7D78EE2C1F95}" destId="{835061DA-7270-460E-9935-73C1586C250D}" srcOrd="0" destOrd="0" presId="urn:microsoft.com/office/officeart/2005/8/layout/bProcess4"/>
    <dgm:cxn modelId="{1BAE0C32-947B-4EEA-B9D0-A085D69F6141}" srcId="{50170AB9-F54C-4245-AA41-B605AC37E9B6}" destId="{0770A254-B704-480D-B132-93EDBF735BA0}" srcOrd="10" destOrd="0" parTransId="{9BA18BEC-5FA6-4CA2-8F93-E230D4174455}" sibTransId="{AFCB9D9E-39F5-43E6-8810-514D99B98BE3}"/>
    <dgm:cxn modelId="{F8C02137-A6A6-4205-A549-588203CD5BC0}" srcId="{50170AB9-F54C-4245-AA41-B605AC37E9B6}" destId="{931DA2F8-211D-4B4F-9735-999DD2E4C839}" srcOrd="13" destOrd="0" parTransId="{C339FF31-F4C3-4E64-AF78-07652D19BBCE}" sibTransId="{52C1C5CA-FAAD-4629-896E-93B289325871}"/>
    <dgm:cxn modelId="{D542E137-C68D-44E1-B404-9046CD09DF22}" type="presOf" srcId="{8CBEA4B6-C7FD-47FC-BE3C-C4EEB55A1562}" destId="{14364034-659F-4C97-8F20-521AE616B215}" srcOrd="0" destOrd="0" presId="urn:microsoft.com/office/officeart/2005/8/layout/bProcess4"/>
    <dgm:cxn modelId="{B1335F3B-3F66-4136-A69B-33DA1CB0AFC8}" type="presOf" srcId="{BAE57F42-E747-41DD-8F5C-F0DBC6423DB7}" destId="{04BB88A2-A959-479F-9BDF-A3DD8372D2B7}" srcOrd="0" destOrd="0" presId="urn:microsoft.com/office/officeart/2005/8/layout/bProcess4"/>
    <dgm:cxn modelId="{76BE6F3B-EC1C-4A4F-956A-62176A00C131}" srcId="{50170AB9-F54C-4245-AA41-B605AC37E9B6}" destId="{6E37D206-4E41-41C3-8CC2-8BE65EB844A7}" srcOrd="15" destOrd="0" parTransId="{53B8D6CB-B3DA-4287-B27E-0F5593B201A8}" sibTransId="{BAE57F42-E747-41DD-8F5C-F0DBC6423DB7}"/>
    <dgm:cxn modelId="{0642313D-46D6-4BB3-92E1-60DDF6919D1C}" type="presOf" srcId="{1117AE22-D0BB-4C01-80BD-02C2CD53E9E6}" destId="{473128E9-175D-4A15-8339-245D21CCE182}" srcOrd="0" destOrd="0" presId="urn:microsoft.com/office/officeart/2005/8/layout/bProcess4"/>
    <dgm:cxn modelId="{43A3063F-AAD0-4348-8E24-63E18828D948}" srcId="{50170AB9-F54C-4245-AA41-B605AC37E9B6}" destId="{02882D84-FC8A-4AE8-B3A2-7D78EE2C1F95}" srcOrd="25" destOrd="0" parTransId="{F8953BF9-F77D-44B4-A39D-0FF63ED72C13}" sibTransId="{D3CC201B-C4F6-4AED-B2DD-C7D9B1FD9B3A}"/>
    <dgm:cxn modelId="{CA345540-CFAE-49F6-A065-C38729C6607A}" srcId="{50170AB9-F54C-4245-AA41-B605AC37E9B6}" destId="{C98F01D6-B15E-4971-A1BE-FF89BC74985E}" srcOrd="6" destOrd="0" parTransId="{9C16A7C9-15F5-4DA0-8C22-E7503961FEFC}" sibTransId="{40FADE72-39D7-44AA-90FC-319AEC230D2D}"/>
    <dgm:cxn modelId="{DE6E8240-531B-48E8-9356-79916E239B51}" srcId="{50170AB9-F54C-4245-AA41-B605AC37E9B6}" destId="{DFB5424E-0F17-43AA-95B6-030895F0FFA1}" srcOrd="23" destOrd="0" parTransId="{985691F9-FDE0-4C26-A6D2-E8EDFA707DD9}" sibTransId="{2CBF5646-BC27-4BCE-B2D8-0E3697E98BF2}"/>
    <dgm:cxn modelId="{E83F5D5D-40BF-4DE8-8AE3-5BDC5C013CDA}" type="presOf" srcId="{CE5948BD-FA08-40C4-A89F-1C2112E21E57}" destId="{40757582-6B71-4F9F-8B20-0CA09DD193B1}" srcOrd="0" destOrd="0" presId="urn:microsoft.com/office/officeart/2005/8/layout/bProcess4"/>
    <dgm:cxn modelId="{7E35775D-0C9C-4804-880E-C8B16D96E123}" type="presOf" srcId="{D5C3E6DD-EDDD-4BC9-BF4F-80E9FF65F65A}" destId="{2D0DB55D-01CE-4D50-987B-577542049C9C}" srcOrd="0" destOrd="0" presId="urn:microsoft.com/office/officeart/2005/8/layout/bProcess4"/>
    <dgm:cxn modelId="{52F0635F-7003-424D-9820-7D3BD83812BE}" srcId="{50170AB9-F54C-4245-AA41-B605AC37E9B6}" destId="{D44EC72C-DE63-4966-9A82-070372DB375A}" srcOrd="22" destOrd="0" parTransId="{0AED4A45-7659-48B1-9389-EF01847625AB}" sibTransId="{56C1891E-E664-4DE1-A375-83A71C6B29BE}"/>
    <dgm:cxn modelId="{8ECEB642-0E42-45C8-853E-52D9D9AD585A}" type="presOf" srcId="{F036EA94-982A-44A4-9E3D-18CD2E10D23D}" destId="{E38BF42C-7DE9-4542-8BA5-8E0A5D2D0970}" srcOrd="0" destOrd="0" presId="urn:microsoft.com/office/officeart/2005/8/layout/bProcess4"/>
    <dgm:cxn modelId="{B02A5964-B8C8-42B3-9BF2-95BD86B9948D}" type="presOf" srcId="{184FF715-0645-4700-8648-114B01F1D3DA}" destId="{63F94835-D1F4-47C5-A0C0-031AD9D7BD06}" srcOrd="0" destOrd="0" presId="urn:microsoft.com/office/officeart/2005/8/layout/bProcess4"/>
    <dgm:cxn modelId="{FB1B9546-D054-4860-BFAF-29DFBD497337}" type="presOf" srcId="{0770A254-B704-480D-B132-93EDBF735BA0}" destId="{EA2A174B-0F40-4E8C-9266-92A7B737CCAD}" srcOrd="0" destOrd="0" presId="urn:microsoft.com/office/officeart/2005/8/layout/bProcess4"/>
    <dgm:cxn modelId="{05AC9C69-12CD-4726-BCF0-CF7D7451C35C}" type="presOf" srcId="{897C27EF-C3C8-4CB1-A670-B0DA6F3AB493}" destId="{BD336D4A-AC8D-4929-AD14-A1CC3E61E2AD}" srcOrd="0" destOrd="0" presId="urn:microsoft.com/office/officeart/2005/8/layout/bProcess4"/>
    <dgm:cxn modelId="{C6C1EB6C-E8D5-4674-833F-B19A81657374}" type="presOf" srcId="{6E37D206-4E41-41C3-8CC2-8BE65EB844A7}" destId="{24A289CE-CDC9-4A6C-A95A-0D9F4A357590}" srcOrd="0" destOrd="0" presId="urn:microsoft.com/office/officeart/2005/8/layout/bProcess4"/>
    <dgm:cxn modelId="{2E2CFE6D-4FC8-4417-BD78-5E4BE4C0FF05}" srcId="{50170AB9-F54C-4245-AA41-B605AC37E9B6}" destId="{8E046C5F-30A9-4987-94BA-A05FF71FDEC0}" srcOrd="4" destOrd="0" parTransId="{928BCDAD-8BC9-4E90-B400-37380F46291E}" sibTransId="{BC2971B5-A566-415B-B194-D0DE272ABD81}"/>
    <dgm:cxn modelId="{B16A834E-4664-4667-AB82-F9D73F2030D0}" srcId="{50170AB9-F54C-4245-AA41-B605AC37E9B6}" destId="{F81C89A3-D504-4831-8377-7DFB9BD0C836}" srcOrd="20" destOrd="0" parTransId="{3EBC749E-9BA5-4AE8-90BF-B70AD5AF7AD2}" sibTransId="{031745A0-9229-43BC-B120-8DF2894B65E3}"/>
    <dgm:cxn modelId="{D863EA4E-BB2E-459E-8AC3-F9B0009C0623}" type="presOf" srcId="{27D5BC2D-0F29-4522-94D4-5898E5CD6C26}" destId="{71848E3E-7409-4226-8E5A-567CA7E0D438}" srcOrd="0" destOrd="0" presId="urn:microsoft.com/office/officeart/2005/8/layout/bProcess4"/>
    <dgm:cxn modelId="{BF0E8875-AC1A-4A86-9CD9-F2B43AE81132}" type="presOf" srcId="{4FD1AA28-023F-4E75-B9F6-775F77EA2A20}" destId="{FDEB6886-DC89-4106-85A8-F7BD8FA2A1AF}" srcOrd="0" destOrd="0" presId="urn:microsoft.com/office/officeart/2005/8/layout/bProcess4"/>
    <dgm:cxn modelId="{4A72FF56-6175-44F4-BD1A-8A0E0103CF3F}" type="presOf" srcId="{1FBEC0B5-5B2E-4EB1-A71E-EC4C070866A7}" destId="{6C34E43F-B601-4337-9CD1-899A6C511BE4}" srcOrd="0" destOrd="0" presId="urn:microsoft.com/office/officeart/2005/8/layout/bProcess4"/>
    <dgm:cxn modelId="{CB193D59-A142-403C-8BD7-7EF1EF0FE0AD}" type="presOf" srcId="{946BAA72-10E2-49E2-A25F-F8544711C8E2}" destId="{48A47B63-9119-4237-A39F-4994644BAAD6}" srcOrd="0" destOrd="0" presId="urn:microsoft.com/office/officeart/2005/8/layout/bProcess4"/>
    <dgm:cxn modelId="{99572F5A-86D3-48A5-81EF-D45147046D99}" type="presOf" srcId="{7DE05A78-3191-4FF3-A1BB-F98BA44E4922}" destId="{07F13DF4-A3D9-414B-BCEB-6D0866503D99}" srcOrd="0" destOrd="0" presId="urn:microsoft.com/office/officeart/2005/8/layout/bProcess4"/>
    <dgm:cxn modelId="{9BD4237E-3599-4FF8-8D13-302B543046B7}" type="presOf" srcId="{426365E4-3213-49E2-A863-A21FCBFF3325}" destId="{52805E0B-ADD1-4F2D-AA9A-C04092434757}" srcOrd="0" destOrd="0" presId="urn:microsoft.com/office/officeart/2005/8/layout/bProcess4"/>
    <dgm:cxn modelId="{98AC647F-B6DD-491D-85E8-039C7C3B56FE}" type="presOf" srcId="{249334A7-E876-4E1A-9A4C-077A27E9EC76}" destId="{19859BEE-E1DA-46F3-ACC6-E22DE5C776D3}" srcOrd="0" destOrd="0" presId="urn:microsoft.com/office/officeart/2005/8/layout/bProcess4"/>
    <dgm:cxn modelId="{8BCC5E80-C99D-4D6D-B74D-8765AF758F24}" type="presOf" srcId="{F4C87D05-4688-43D1-9093-F597A6C119F4}" destId="{E61CBFCA-5CD7-42CF-9847-D63473822CAC}" srcOrd="0" destOrd="0" presId="urn:microsoft.com/office/officeart/2005/8/layout/bProcess4"/>
    <dgm:cxn modelId="{43376381-89EB-4AD1-9161-5E0FB53A9C4B}" srcId="{50170AB9-F54C-4245-AA41-B605AC37E9B6}" destId="{BA140E5E-E3B9-4C14-A116-2D311380C18F}" srcOrd="5" destOrd="0" parTransId="{89B9341E-4056-4A05-9848-2B43076AA9E6}" sibTransId="{249334A7-E876-4E1A-9A4C-077A27E9EC76}"/>
    <dgm:cxn modelId="{03D3EA82-9A4E-4A49-8E16-3BA2298DBA83}" srcId="{50170AB9-F54C-4245-AA41-B605AC37E9B6}" destId="{B5A2CCE8-2905-4DD5-9289-2D070EAC9093}" srcOrd="12" destOrd="0" parTransId="{B8037AA0-C07E-40F9-8374-BA76AAD028DC}" sibTransId="{1117AE22-D0BB-4C01-80BD-02C2CD53E9E6}"/>
    <dgm:cxn modelId="{AA446E83-21B0-44AA-B2D9-65049697B1EC}" type="presOf" srcId="{008461B9-9233-4532-B8F6-9CEA99C0CAC5}" destId="{0A7233F5-DF74-472B-8A59-EB2D17B48951}" srcOrd="0" destOrd="0" presId="urn:microsoft.com/office/officeart/2005/8/layout/bProcess4"/>
    <dgm:cxn modelId="{618F9887-967F-4DE8-8CAC-B11556C8EFB1}" type="presOf" srcId="{AFCB9D9E-39F5-43E6-8810-514D99B98BE3}" destId="{EEAEB93E-39FF-428F-B3C7-A98C82BFE720}" srcOrd="0" destOrd="0" presId="urn:microsoft.com/office/officeart/2005/8/layout/bProcess4"/>
    <dgm:cxn modelId="{E1209D87-F4FD-435F-89B6-28AAB566285B}" type="presOf" srcId="{031745A0-9229-43BC-B120-8DF2894B65E3}" destId="{DA5B5483-B415-421E-866C-4B0C82C4B602}" srcOrd="0" destOrd="0" presId="urn:microsoft.com/office/officeart/2005/8/layout/bProcess4"/>
    <dgm:cxn modelId="{400BCC87-63B1-470B-B124-1571C57C0D7A}" srcId="{50170AB9-F54C-4245-AA41-B605AC37E9B6}" destId="{876E5ADB-1CD8-4A5E-94F4-FD5A3BF8B73F}" srcOrd="18" destOrd="0" parTransId="{8D95B573-E99E-433B-BAB0-B387F9923A87}" sibTransId="{E9E39C29-C38A-4223-B56E-1F21CF8D9B63}"/>
    <dgm:cxn modelId="{AF3EE889-B9C7-44E1-A092-0A487EDB495A}" type="presOf" srcId="{D09F20A4-FD00-4639-83C6-44920A62B095}" destId="{1B63972A-1C21-4496-9919-840A275C1E96}" srcOrd="0" destOrd="0" presId="urn:microsoft.com/office/officeart/2005/8/layout/bProcess4"/>
    <dgm:cxn modelId="{7DEDEA8D-9881-43F6-8110-6631240ADFD8}" type="presOf" srcId="{BA140E5E-E3B9-4C14-A116-2D311380C18F}" destId="{462DF29D-4A38-4290-8DEB-74032F31110D}" srcOrd="0" destOrd="0" presId="urn:microsoft.com/office/officeart/2005/8/layout/bProcess4"/>
    <dgm:cxn modelId="{DBEA4A8F-7CEC-440C-BF8C-4F6A730F7C90}" type="presOf" srcId="{B7525086-1A02-4779-BE82-F982F420764F}" destId="{2B69E46D-5DBB-4FDB-8E94-445C87C17556}" srcOrd="0" destOrd="0" presId="urn:microsoft.com/office/officeart/2005/8/layout/bProcess4"/>
    <dgm:cxn modelId="{E6B5F293-B139-495A-9927-4ECF6FA1FDBC}" type="presOf" srcId="{C98F01D6-B15E-4971-A1BE-FF89BC74985E}" destId="{121E960C-8008-4FC9-9C7E-78B86E3F07A2}" srcOrd="0" destOrd="0" presId="urn:microsoft.com/office/officeart/2005/8/layout/bProcess4"/>
    <dgm:cxn modelId="{2ABCE395-9736-417D-BA49-5ADFF9FC90FE}" type="presOf" srcId="{876E5ADB-1CD8-4A5E-94F4-FD5A3BF8B73F}" destId="{41D5F4FB-03B0-490D-9AC1-0466CA3FBF83}" srcOrd="0" destOrd="0" presId="urn:microsoft.com/office/officeart/2005/8/layout/bProcess4"/>
    <dgm:cxn modelId="{78569996-D270-4B8F-B0AD-589CA3E84BBF}" type="presOf" srcId="{CFA5A2F0-9E4B-4B00-A9CA-FDB225C2BC0D}" destId="{5581A128-29CF-4BD1-A082-22F1CF4A1E1D}" srcOrd="0" destOrd="0" presId="urn:microsoft.com/office/officeart/2005/8/layout/bProcess4"/>
    <dgm:cxn modelId="{225C749F-0A79-4B28-A956-7BC7A4DB951C}" type="presOf" srcId="{931DA2F8-211D-4B4F-9735-999DD2E4C839}" destId="{8E0F1A4E-B2DE-4FA3-B614-10485290B810}" srcOrd="0" destOrd="0" presId="urn:microsoft.com/office/officeart/2005/8/layout/bProcess4"/>
    <dgm:cxn modelId="{D0F4779F-A9FA-41C7-8693-1F87BD8D3F58}" srcId="{50170AB9-F54C-4245-AA41-B605AC37E9B6}" destId="{3BBA9183-2BC5-4576-AA00-BD961B72A125}" srcOrd="0" destOrd="0" parTransId="{799BB2E1-F62A-4BBC-80EC-72E15F0D90BD}" sibTransId="{5796DE98-9D12-420E-9A80-E36B2106DBCB}"/>
    <dgm:cxn modelId="{E30136A5-478F-493C-A0FE-F0CCC64FABB1}" srcId="{50170AB9-F54C-4245-AA41-B605AC37E9B6}" destId="{F4C87D05-4688-43D1-9093-F597A6C119F4}" srcOrd="9" destOrd="0" parTransId="{377C7FEC-8B35-4F80-89F3-86C033BA9412}" sibTransId="{1FBEC0B5-5B2E-4EB1-A71E-EC4C070866A7}"/>
    <dgm:cxn modelId="{22546EAB-A74B-420D-8650-BB8D47A3970F}" type="presOf" srcId="{E6C54CCF-0929-4CAE-B6BF-57D345835020}" destId="{EDE39862-FC26-47D1-B2BB-6ABDFD63F1EA}" srcOrd="0" destOrd="0" presId="urn:microsoft.com/office/officeart/2005/8/layout/bProcess4"/>
    <dgm:cxn modelId="{FD63BEAB-8229-4DCA-857A-9CB7C4D19349}" srcId="{50170AB9-F54C-4245-AA41-B605AC37E9B6}" destId="{8CBEA4B6-C7FD-47FC-BE3C-C4EEB55A1562}" srcOrd="2" destOrd="0" parTransId="{93D22592-6182-4FD0-A0BB-FC2E273DF69F}" sibTransId="{7901AEA2-BFBB-4054-9769-E9BC7D27A9C0}"/>
    <dgm:cxn modelId="{D4EC1AAE-D9AD-4E0F-9D46-BFEB5C5E5E82}" type="presOf" srcId="{7901AEA2-BFBB-4054-9769-E9BC7D27A9C0}" destId="{26B72413-E538-442E-8B0F-59EE4CE5A115}" srcOrd="0" destOrd="0" presId="urn:microsoft.com/office/officeart/2005/8/layout/bProcess4"/>
    <dgm:cxn modelId="{3CF11FB7-28A7-4D3F-9672-1BEF9743304F}" type="presOf" srcId="{3BBA9183-2BC5-4576-AA00-BD961B72A125}" destId="{5421A3C9-F8D3-4364-882E-22BBF4DC802F}" srcOrd="0" destOrd="0" presId="urn:microsoft.com/office/officeart/2005/8/layout/bProcess4"/>
    <dgm:cxn modelId="{0B9494B8-56D1-4B1F-9DAA-8840E5DA959E}" srcId="{50170AB9-F54C-4245-AA41-B605AC37E9B6}" destId="{CFA5A2F0-9E4B-4B00-A9CA-FDB225C2BC0D}" srcOrd="21" destOrd="0" parTransId="{64EFA8C7-935E-447E-BDD9-6D388D2295EA}" sibTransId="{251A8982-3BD4-4FF2-A516-0911A0EF86D6}"/>
    <dgm:cxn modelId="{F935C2BF-3353-4A49-BD15-8849D56DFB9C}" srcId="{50170AB9-F54C-4245-AA41-B605AC37E9B6}" destId="{F036EA94-982A-44A4-9E3D-18CD2E10D23D}" srcOrd="7" destOrd="0" parTransId="{F6B45D11-E24D-4AC4-ACD2-DD4450BD12FE}" sibTransId="{184FF715-0645-4700-8648-114B01F1D3DA}"/>
    <dgm:cxn modelId="{D45D1BC0-26EC-405F-A766-B87100510226}" type="presOf" srcId="{5796DE98-9D12-420E-9A80-E36B2106DBCB}" destId="{6A7AF597-0567-47E0-8801-8A890AE77E38}" srcOrd="0" destOrd="0" presId="urn:microsoft.com/office/officeart/2005/8/layout/bProcess4"/>
    <dgm:cxn modelId="{6D21C5C1-9F25-4094-BD7F-A0F76968BE88}" type="presOf" srcId="{5041BC7B-E75A-449E-8B02-F663B3D2128E}" destId="{0ED724FF-59FB-4C5E-BD31-7B0141884535}" srcOrd="0" destOrd="0" presId="urn:microsoft.com/office/officeart/2005/8/layout/bProcess4"/>
    <dgm:cxn modelId="{28EEDDC3-B6C2-4173-878F-9C20B61D2981}" srcId="{50170AB9-F54C-4245-AA41-B605AC37E9B6}" destId="{426365E4-3213-49E2-A863-A21FCBFF3325}" srcOrd="1" destOrd="0" parTransId="{3652EE03-4A40-4192-BFCE-BFFFA4EF50A2}" sibTransId="{5041BC7B-E75A-449E-8B02-F663B3D2128E}"/>
    <dgm:cxn modelId="{178DAECC-B6E5-4D3A-B950-4202A971CC5D}" type="presOf" srcId="{BC2971B5-A566-415B-B194-D0DE272ABD81}" destId="{EC1548E9-4069-44F6-91D2-7A7D0684F213}" srcOrd="0" destOrd="0" presId="urn:microsoft.com/office/officeart/2005/8/layout/bProcess4"/>
    <dgm:cxn modelId="{8D73F8CD-E457-463E-93DB-0596283D9984}" type="presOf" srcId="{A1AF5A01-6D16-4099-89C2-9CD3DA5B480F}" destId="{E56FF5CA-0E03-4A53-A575-0DCF080980C2}" srcOrd="0" destOrd="0" presId="urn:microsoft.com/office/officeart/2005/8/layout/bProcess4"/>
    <dgm:cxn modelId="{EF1AB2D3-CECA-4A63-B00D-9642B9C8338D}" type="presOf" srcId="{56C1891E-E664-4DE1-A375-83A71C6B29BE}" destId="{2D5B2684-0B07-47D6-AD0F-D3860CB3E809}" srcOrd="0" destOrd="0" presId="urn:microsoft.com/office/officeart/2005/8/layout/bProcess4"/>
    <dgm:cxn modelId="{80E301D4-A39D-49AB-91F1-CDC8C453F6D9}" type="presOf" srcId="{52C1C5CA-FAAD-4629-896E-93B289325871}" destId="{9BCE2C9E-BED7-48B9-92DE-F3D1481751EF}" srcOrd="0" destOrd="0" presId="urn:microsoft.com/office/officeart/2005/8/layout/bProcess4"/>
    <dgm:cxn modelId="{71DD09DD-3028-4E08-BEC6-02093BDB1202}" type="presOf" srcId="{273EF57A-3A87-4A32-823D-F3804ED0BE3A}" destId="{8EA05044-3629-4B40-A500-A535FD97187A}" srcOrd="0" destOrd="0" presId="urn:microsoft.com/office/officeart/2005/8/layout/bProcess4"/>
    <dgm:cxn modelId="{59E153DE-DF30-4DEC-9BF4-9E9002B6AB76}" type="presOf" srcId="{934EB43E-BE93-4805-AE6A-52CFBEA84A00}" destId="{B7803B2E-587A-4B4E-922C-94EECA3CF385}" srcOrd="0" destOrd="0" presId="urn:microsoft.com/office/officeart/2005/8/layout/bProcess4"/>
    <dgm:cxn modelId="{4080A7E0-46A9-4D6F-B451-E9FBB536FBFF}" type="presOf" srcId="{E8E56CD2-B6F5-4085-9491-89D77210B12D}" destId="{0B22F58E-47F5-4417-BFA7-B99907CB2467}" srcOrd="0" destOrd="0" presId="urn:microsoft.com/office/officeart/2005/8/layout/bProcess4"/>
    <dgm:cxn modelId="{A2F3E1E0-ECE4-4FA1-957A-C9A705C4E6F0}" type="presOf" srcId="{E9E39C29-C38A-4223-B56E-1F21CF8D9B63}" destId="{A8F21C8D-FB12-4E3F-8755-CED120519CFC}" srcOrd="0" destOrd="0" presId="urn:microsoft.com/office/officeart/2005/8/layout/bProcess4"/>
    <dgm:cxn modelId="{8B82CEE4-2F99-4F83-8F40-2F7B1CFC5CFD}" srcId="{50170AB9-F54C-4245-AA41-B605AC37E9B6}" destId="{B7525086-1A02-4779-BE82-F982F420764F}" srcOrd="19" destOrd="0" parTransId="{7C1475BB-E3DE-438A-BE9A-F92AB884D692}" sibTransId="{D09F20A4-FD00-4639-83C6-44920A62B095}"/>
    <dgm:cxn modelId="{EBA433EA-9BC6-41D6-B26F-45DDB358724E}" type="presOf" srcId="{2CBF5646-BC27-4BCE-B2D8-0E3697E98BF2}" destId="{9320D78D-D4DE-400A-B0D8-F08D20E679C4}" srcOrd="0" destOrd="0" presId="urn:microsoft.com/office/officeart/2005/8/layout/bProcess4"/>
    <dgm:cxn modelId="{CF7CEBEE-4A13-4086-A317-A3E80941F5D3}" srcId="{50170AB9-F54C-4245-AA41-B605AC37E9B6}" destId="{D5C3E6DD-EDDD-4BC9-BF4F-80E9FF65F65A}" srcOrd="16" destOrd="0" parTransId="{DE180B71-3C1E-4658-B8FD-FEBCB2970690}" sibTransId="{7DE05A78-3191-4FF3-A1BB-F98BA44E4922}"/>
    <dgm:cxn modelId="{E35F35F3-569E-4389-8135-5A14888D0B7C}" srcId="{50170AB9-F54C-4245-AA41-B605AC37E9B6}" destId="{E8E56CD2-B6F5-4085-9491-89D77210B12D}" srcOrd="8" destOrd="0" parTransId="{53F92CB0-E956-4297-924C-E4BE15A4DACF}" sibTransId="{273EF57A-3A87-4A32-823D-F3804ED0BE3A}"/>
    <dgm:cxn modelId="{F05636F3-C0AA-48E4-B021-208F17E2F758}" srcId="{50170AB9-F54C-4245-AA41-B605AC37E9B6}" destId="{CE5948BD-FA08-40C4-A89F-1C2112E21E57}" srcOrd="14" destOrd="0" parTransId="{D7EFB81A-B2DE-4765-B4A4-ED00F8BD61F2}" sibTransId="{897C27EF-C3C8-4CB1-A670-B0DA6F3AB493}"/>
    <dgm:cxn modelId="{CBF3F9F3-ECC0-469D-8F0C-D8C9E7187EB2}" type="presOf" srcId="{8E046C5F-30A9-4987-94BA-A05FF71FDEC0}" destId="{E8B80CF3-6500-4CAB-9B69-8F343A88FC70}" srcOrd="0" destOrd="0" presId="urn:microsoft.com/office/officeart/2005/8/layout/bProcess4"/>
    <dgm:cxn modelId="{E2D092F5-A1E5-48B8-8D36-2FCEAABDB6B0}" type="presOf" srcId="{DFB5424E-0F17-43AA-95B6-030895F0FFA1}" destId="{E3DE2605-5B6C-4172-80BA-A04216A37AD7}" srcOrd="0" destOrd="0" presId="urn:microsoft.com/office/officeart/2005/8/layout/bProcess4"/>
    <dgm:cxn modelId="{6FEE42FA-6F7B-4F14-86BC-9E34C1B32D79}" type="presOf" srcId="{1AD9CF15-DE87-49F1-8649-A4E6BA993492}" destId="{8075D4F2-11CA-46EB-B448-BB3AC39A3A31}" srcOrd="0" destOrd="0" presId="urn:microsoft.com/office/officeart/2005/8/layout/bProcess4"/>
    <dgm:cxn modelId="{C9DC3DFB-6312-48CC-9890-CC25C5AF54B8}" type="presOf" srcId="{251A8982-3BD4-4FF2-A516-0911A0EF86D6}" destId="{5F8E72D2-9850-4B70-A8C9-5C196458A873}" srcOrd="0" destOrd="0" presId="urn:microsoft.com/office/officeart/2005/8/layout/bProcess4"/>
    <dgm:cxn modelId="{E1527F80-67EF-4D1F-93CD-6836CD45D799}" type="presParOf" srcId="{BB926165-1C20-46B7-BE7F-548191A8623E}" destId="{A1B23C1A-2322-4B7D-95C3-A38AAF3B809D}" srcOrd="0" destOrd="0" presId="urn:microsoft.com/office/officeart/2005/8/layout/bProcess4"/>
    <dgm:cxn modelId="{8320BB72-AB18-431F-BDCB-4FE0059B2219}" type="presParOf" srcId="{A1B23C1A-2322-4B7D-95C3-A38AAF3B809D}" destId="{8769B3FA-3001-49C1-94D1-4E9CFB429F9B}" srcOrd="0" destOrd="0" presId="urn:microsoft.com/office/officeart/2005/8/layout/bProcess4"/>
    <dgm:cxn modelId="{23D49463-5DD0-44EF-ADBD-33BACF1BFCA6}" type="presParOf" srcId="{A1B23C1A-2322-4B7D-95C3-A38AAF3B809D}" destId="{5421A3C9-F8D3-4364-882E-22BBF4DC802F}" srcOrd="1" destOrd="0" presId="urn:microsoft.com/office/officeart/2005/8/layout/bProcess4"/>
    <dgm:cxn modelId="{D08357A4-BF9E-44F7-8DBB-4287920C2C0A}" type="presParOf" srcId="{BB926165-1C20-46B7-BE7F-548191A8623E}" destId="{6A7AF597-0567-47E0-8801-8A890AE77E38}" srcOrd="1" destOrd="0" presId="urn:microsoft.com/office/officeart/2005/8/layout/bProcess4"/>
    <dgm:cxn modelId="{B12CFA2D-B21C-4559-85F7-8BD45E49B5E7}" type="presParOf" srcId="{BB926165-1C20-46B7-BE7F-548191A8623E}" destId="{8EA55BB6-4E57-4888-818C-D5267315FC19}" srcOrd="2" destOrd="0" presId="urn:microsoft.com/office/officeart/2005/8/layout/bProcess4"/>
    <dgm:cxn modelId="{74328CDC-BB86-4D97-B32E-071801A21FA8}" type="presParOf" srcId="{8EA55BB6-4E57-4888-818C-D5267315FC19}" destId="{B493476C-C0BC-4313-8096-C2E811ABBDAA}" srcOrd="0" destOrd="0" presId="urn:microsoft.com/office/officeart/2005/8/layout/bProcess4"/>
    <dgm:cxn modelId="{0B033D1D-1309-4C53-8574-F9CBBF38EC07}" type="presParOf" srcId="{8EA55BB6-4E57-4888-818C-D5267315FC19}" destId="{52805E0B-ADD1-4F2D-AA9A-C04092434757}" srcOrd="1" destOrd="0" presId="urn:microsoft.com/office/officeart/2005/8/layout/bProcess4"/>
    <dgm:cxn modelId="{E9F4CD24-931B-4EC2-9D8B-EF9EF46988D4}" type="presParOf" srcId="{BB926165-1C20-46B7-BE7F-548191A8623E}" destId="{0ED724FF-59FB-4C5E-BD31-7B0141884535}" srcOrd="3" destOrd="0" presId="urn:microsoft.com/office/officeart/2005/8/layout/bProcess4"/>
    <dgm:cxn modelId="{C48FA89F-852A-48CB-AF85-F4B31832211C}" type="presParOf" srcId="{BB926165-1C20-46B7-BE7F-548191A8623E}" destId="{7A759DAD-D85E-4506-8C8B-A36D9D6853BB}" srcOrd="4" destOrd="0" presId="urn:microsoft.com/office/officeart/2005/8/layout/bProcess4"/>
    <dgm:cxn modelId="{F0CCF4D4-372D-4601-B57E-EAC830B283F9}" type="presParOf" srcId="{7A759DAD-D85E-4506-8C8B-A36D9D6853BB}" destId="{047BAB2E-DFB1-4F77-8CD9-9FDA2396D449}" srcOrd="0" destOrd="0" presId="urn:microsoft.com/office/officeart/2005/8/layout/bProcess4"/>
    <dgm:cxn modelId="{5F32285C-FD42-45A5-90DA-341AD26712EB}" type="presParOf" srcId="{7A759DAD-D85E-4506-8C8B-A36D9D6853BB}" destId="{14364034-659F-4C97-8F20-521AE616B215}" srcOrd="1" destOrd="0" presId="urn:microsoft.com/office/officeart/2005/8/layout/bProcess4"/>
    <dgm:cxn modelId="{A8A20AEE-457E-4C88-B7F1-A95E85DCAED3}" type="presParOf" srcId="{BB926165-1C20-46B7-BE7F-548191A8623E}" destId="{26B72413-E538-442E-8B0F-59EE4CE5A115}" srcOrd="5" destOrd="0" presId="urn:microsoft.com/office/officeart/2005/8/layout/bProcess4"/>
    <dgm:cxn modelId="{EAF5B1E6-F2FF-4EDC-BFBD-712D3F01A039}" type="presParOf" srcId="{BB926165-1C20-46B7-BE7F-548191A8623E}" destId="{49B0690C-775F-4B15-95B9-98C23988B62D}" srcOrd="6" destOrd="0" presId="urn:microsoft.com/office/officeart/2005/8/layout/bProcess4"/>
    <dgm:cxn modelId="{BA0392F1-C9BC-4784-B708-F1192BCD80B6}" type="presParOf" srcId="{49B0690C-775F-4B15-95B9-98C23988B62D}" destId="{E0B15B66-9758-4F04-81A9-964E4F148566}" srcOrd="0" destOrd="0" presId="urn:microsoft.com/office/officeart/2005/8/layout/bProcess4"/>
    <dgm:cxn modelId="{AEF2C7CF-E3C9-4D6C-956A-11C32F7EFC72}" type="presParOf" srcId="{49B0690C-775F-4B15-95B9-98C23988B62D}" destId="{FDEB6886-DC89-4106-85A8-F7BD8FA2A1AF}" srcOrd="1" destOrd="0" presId="urn:microsoft.com/office/officeart/2005/8/layout/bProcess4"/>
    <dgm:cxn modelId="{D872FBDE-1560-43C1-96EC-8065B617DE20}" type="presParOf" srcId="{BB926165-1C20-46B7-BE7F-548191A8623E}" destId="{48A47B63-9119-4237-A39F-4994644BAAD6}" srcOrd="7" destOrd="0" presId="urn:microsoft.com/office/officeart/2005/8/layout/bProcess4"/>
    <dgm:cxn modelId="{D77111D9-A593-456A-9819-D0F6763D06CB}" type="presParOf" srcId="{BB926165-1C20-46B7-BE7F-548191A8623E}" destId="{889E1154-96E7-4EA2-AD52-F0DA18CEBC8C}" srcOrd="8" destOrd="0" presId="urn:microsoft.com/office/officeart/2005/8/layout/bProcess4"/>
    <dgm:cxn modelId="{BD810C2E-B75C-4CD0-AE94-B11AEB715F10}" type="presParOf" srcId="{889E1154-96E7-4EA2-AD52-F0DA18CEBC8C}" destId="{57F89430-EEBC-45A9-BF07-7FAAE7A7BF04}" srcOrd="0" destOrd="0" presId="urn:microsoft.com/office/officeart/2005/8/layout/bProcess4"/>
    <dgm:cxn modelId="{69026C51-FA74-4AC8-8C2B-26F9A8E48D33}" type="presParOf" srcId="{889E1154-96E7-4EA2-AD52-F0DA18CEBC8C}" destId="{E8B80CF3-6500-4CAB-9B69-8F343A88FC70}" srcOrd="1" destOrd="0" presId="urn:microsoft.com/office/officeart/2005/8/layout/bProcess4"/>
    <dgm:cxn modelId="{456D7F8B-20B8-4754-A1D6-55089C58E4F0}" type="presParOf" srcId="{BB926165-1C20-46B7-BE7F-548191A8623E}" destId="{EC1548E9-4069-44F6-91D2-7A7D0684F213}" srcOrd="9" destOrd="0" presId="urn:microsoft.com/office/officeart/2005/8/layout/bProcess4"/>
    <dgm:cxn modelId="{C5BC2486-AD3E-424A-8960-CCB84EE64159}" type="presParOf" srcId="{BB926165-1C20-46B7-BE7F-548191A8623E}" destId="{FEDA1AC3-4743-46F0-9D03-CA1EA2B2E9A5}" srcOrd="10" destOrd="0" presId="urn:microsoft.com/office/officeart/2005/8/layout/bProcess4"/>
    <dgm:cxn modelId="{C247C476-4CE2-43A3-B49B-87E2B99D87B6}" type="presParOf" srcId="{FEDA1AC3-4743-46F0-9D03-CA1EA2B2E9A5}" destId="{1B9A65EE-C8D3-433C-B2B2-B63A0843046E}" srcOrd="0" destOrd="0" presId="urn:microsoft.com/office/officeart/2005/8/layout/bProcess4"/>
    <dgm:cxn modelId="{F06AA8CD-F42B-40ED-BA3D-DBFD883D4464}" type="presParOf" srcId="{FEDA1AC3-4743-46F0-9D03-CA1EA2B2E9A5}" destId="{462DF29D-4A38-4290-8DEB-74032F31110D}" srcOrd="1" destOrd="0" presId="urn:microsoft.com/office/officeart/2005/8/layout/bProcess4"/>
    <dgm:cxn modelId="{9367D597-1FCB-4054-AAB5-D3E6A40449D7}" type="presParOf" srcId="{BB926165-1C20-46B7-BE7F-548191A8623E}" destId="{19859BEE-E1DA-46F3-ACC6-E22DE5C776D3}" srcOrd="11" destOrd="0" presId="urn:microsoft.com/office/officeart/2005/8/layout/bProcess4"/>
    <dgm:cxn modelId="{5D166E82-EB2C-41AD-98BD-0A299045D102}" type="presParOf" srcId="{BB926165-1C20-46B7-BE7F-548191A8623E}" destId="{FF0B69E3-28CE-404E-A4BB-4F09365E2DC2}" srcOrd="12" destOrd="0" presId="urn:microsoft.com/office/officeart/2005/8/layout/bProcess4"/>
    <dgm:cxn modelId="{D9381917-0531-4679-8413-BC9715152260}" type="presParOf" srcId="{FF0B69E3-28CE-404E-A4BB-4F09365E2DC2}" destId="{C8FB311A-7DC2-4381-B40C-3C0EBA36CD7C}" srcOrd="0" destOrd="0" presId="urn:microsoft.com/office/officeart/2005/8/layout/bProcess4"/>
    <dgm:cxn modelId="{96F427E8-4676-4C71-B472-0BDC289BBC48}" type="presParOf" srcId="{FF0B69E3-28CE-404E-A4BB-4F09365E2DC2}" destId="{121E960C-8008-4FC9-9C7E-78B86E3F07A2}" srcOrd="1" destOrd="0" presId="urn:microsoft.com/office/officeart/2005/8/layout/bProcess4"/>
    <dgm:cxn modelId="{F66F1380-41FC-45FE-80FC-59DC4BB32B8E}" type="presParOf" srcId="{BB926165-1C20-46B7-BE7F-548191A8623E}" destId="{8D3DECEC-95D5-4289-AB76-AA0BC9F7CCE7}" srcOrd="13" destOrd="0" presId="urn:microsoft.com/office/officeart/2005/8/layout/bProcess4"/>
    <dgm:cxn modelId="{E9ECAE41-A99D-42D9-AC20-B573C2851F02}" type="presParOf" srcId="{BB926165-1C20-46B7-BE7F-548191A8623E}" destId="{12E50DAC-B212-4FD2-A7ED-4D2004DA213F}" srcOrd="14" destOrd="0" presId="urn:microsoft.com/office/officeart/2005/8/layout/bProcess4"/>
    <dgm:cxn modelId="{3AEF99C5-E194-4CB2-9FC7-3E00C6D5ADE6}" type="presParOf" srcId="{12E50DAC-B212-4FD2-A7ED-4D2004DA213F}" destId="{EC1FDB5F-9D2E-4787-9F6E-EC0561D6D1CE}" srcOrd="0" destOrd="0" presId="urn:microsoft.com/office/officeart/2005/8/layout/bProcess4"/>
    <dgm:cxn modelId="{9FB2CEE7-9847-4836-8B9F-9F5DCED8F098}" type="presParOf" srcId="{12E50DAC-B212-4FD2-A7ED-4D2004DA213F}" destId="{E38BF42C-7DE9-4542-8BA5-8E0A5D2D0970}" srcOrd="1" destOrd="0" presId="urn:microsoft.com/office/officeart/2005/8/layout/bProcess4"/>
    <dgm:cxn modelId="{580B909B-27C5-44EB-A1EF-1102B084B0EC}" type="presParOf" srcId="{BB926165-1C20-46B7-BE7F-548191A8623E}" destId="{63F94835-D1F4-47C5-A0C0-031AD9D7BD06}" srcOrd="15" destOrd="0" presId="urn:microsoft.com/office/officeart/2005/8/layout/bProcess4"/>
    <dgm:cxn modelId="{D775A89B-4343-45A5-920F-357F98DCF8A1}" type="presParOf" srcId="{BB926165-1C20-46B7-BE7F-548191A8623E}" destId="{63450436-804A-4DB2-BE49-BF95AAB67D53}" srcOrd="16" destOrd="0" presId="urn:microsoft.com/office/officeart/2005/8/layout/bProcess4"/>
    <dgm:cxn modelId="{76D81E2E-1439-467E-AD7C-A68BC0FEC5EE}" type="presParOf" srcId="{63450436-804A-4DB2-BE49-BF95AAB67D53}" destId="{1F6117FE-226B-42D0-AA36-5094ADDFD029}" srcOrd="0" destOrd="0" presId="urn:microsoft.com/office/officeart/2005/8/layout/bProcess4"/>
    <dgm:cxn modelId="{43B3CADF-34FB-49AE-AE98-394C6CB3A0A9}" type="presParOf" srcId="{63450436-804A-4DB2-BE49-BF95AAB67D53}" destId="{0B22F58E-47F5-4417-BFA7-B99907CB2467}" srcOrd="1" destOrd="0" presId="urn:microsoft.com/office/officeart/2005/8/layout/bProcess4"/>
    <dgm:cxn modelId="{406BB82D-0EE4-42BB-8D29-28C97F3926ED}" type="presParOf" srcId="{BB926165-1C20-46B7-BE7F-548191A8623E}" destId="{8EA05044-3629-4B40-A500-A535FD97187A}" srcOrd="17" destOrd="0" presId="urn:microsoft.com/office/officeart/2005/8/layout/bProcess4"/>
    <dgm:cxn modelId="{C8C42283-6000-4EC3-A965-26685F2F3E83}" type="presParOf" srcId="{BB926165-1C20-46B7-BE7F-548191A8623E}" destId="{3907FAF5-B7BF-4B6A-8B99-19141A3912D6}" srcOrd="18" destOrd="0" presId="urn:microsoft.com/office/officeart/2005/8/layout/bProcess4"/>
    <dgm:cxn modelId="{2F57B66A-BB4A-4E67-880C-FEC9ECEE20B6}" type="presParOf" srcId="{3907FAF5-B7BF-4B6A-8B99-19141A3912D6}" destId="{9BA3D147-53C8-4958-8902-3CA4BEA38AF1}" srcOrd="0" destOrd="0" presId="urn:microsoft.com/office/officeart/2005/8/layout/bProcess4"/>
    <dgm:cxn modelId="{A500431E-AF93-4B71-B82B-A4C8BE9B0CA0}" type="presParOf" srcId="{3907FAF5-B7BF-4B6A-8B99-19141A3912D6}" destId="{E61CBFCA-5CD7-42CF-9847-D63473822CAC}" srcOrd="1" destOrd="0" presId="urn:microsoft.com/office/officeart/2005/8/layout/bProcess4"/>
    <dgm:cxn modelId="{F772184F-B90E-4BC9-AC0A-01E031CB6164}" type="presParOf" srcId="{BB926165-1C20-46B7-BE7F-548191A8623E}" destId="{6C34E43F-B601-4337-9CD1-899A6C511BE4}" srcOrd="19" destOrd="0" presId="urn:microsoft.com/office/officeart/2005/8/layout/bProcess4"/>
    <dgm:cxn modelId="{E9AB0789-1AC2-45C7-BB0F-12FAF550F5F8}" type="presParOf" srcId="{BB926165-1C20-46B7-BE7F-548191A8623E}" destId="{5212EADC-4979-4BEC-805B-C56F77F267E3}" srcOrd="20" destOrd="0" presId="urn:microsoft.com/office/officeart/2005/8/layout/bProcess4"/>
    <dgm:cxn modelId="{DA3C11B4-5A5B-4BC0-9818-4B288207634E}" type="presParOf" srcId="{5212EADC-4979-4BEC-805B-C56F77F267E3}" destId="{598F4DC9-89A3-4B92-A52F-A28170450F02}" srcOrd="0" destOrd="0" presId="urn:microsoft.com/office/officeart/2005/8/layout/bProcess4"/>
    <dgm:cxn modelId="{84047548-21CB-48C6-B4DE-D01156772C2A}" type="presParOf" srcId="{5212EADC-4979-4BEC-805B-C56F77F267E3}" destId="{EA2A174B-0F40-4E8C-9266-92A7B737CCAD}" srcOrd="1" destOrd="0" presId="urn:microsoft.com/office/officeart/2005/8/layout/bProcess4"/>
    <dgm:cxn modelId="{3E28CFB7-1A0B-4A70-94EF-2C839AD4A77B}" type="presParOf" srcId="{BB926165-1C20-46B7-BE7F-548191A8623E}" destId="{EEAEB93E-39FF-428F-B3C7-A98C82BFE720}" srcOrd="21" destOrd="0" presId="urn:microsoft.com/office/officeart/2005/8/layout/bProcess4"/>
    <dgm:cxn modelId="{454894D0-F273-419C-9204-C17DE836654F}" type="presParOf" srcId="{BB926165-1C20-46B7-BE7F-548191A8623E}" destId="{06605284-B4A1-4E7C-8080-33F47D86FAD6}" srcOrd="22" destOrd="0" presId="urn:microsoft.com/office/officeart/2005/8/layout/bProcess4"/>
    <dgm:cxn modelId="{A9B6810E-92F1-49AE-9A6B-E9F4DE355E03}" type="presParOf" srcId="{06605284-B4A1-4E7C-8080-33F47D86FAD6}" destId="{D6AD8497-3C76-49BB-9780-B2BBF90DB84E}" srcOrd="0" destOrd="0" presId="urn:microsoft.com/office/officeart/2005/8/layout/bProcess4"/>
    <dgm:cxn modelId="{B195F250-59CE-4EBE-A7D2-ACA3E7F9C904}" type="presParOf" srcId="{06605284-B4A1-4E7C-8080-33F47D86FAD6}" destId="{0A7233F5-DF74-472B-8A59-EB2D17B48951}" srcOrd="1" destOrd="0" presId="urn:microsoft.com/office/officeart/2005/8/layout/bProcess4"/>
    <dgm:cxn modelId="{436C7AA3-6C92-493E-B2E6-652CF30C8177}" type="presParOf" srcId="{BB926165-1C20-46B7-BE7F-548191A8623E}" destId="{EDE39862-FC26-47D1-B2BB-6ABDFD63F1EA}" srcOrd="23" destOrd="0" presId="urn:microsoft.com/office/officeart/2005/8/layout/bProcess4"/>
    <dgm:cxn modelId="{3A6C90B2-96B6-483C-892A-29061F2FB615}" type="presParOf" srcId="{BB926165-1C20-46B7-BE7F-548191A8623E}" destId="{0FF6915E-2C40-4A68-B996-33D0681C910D}" srcOrd="24" destOrd="0" presId="urn:microsoft.com/office/officeart/2005/8/layout/bProcess4"/>
    <dgm:cxn modelId="{E0415C5E-C7B1-4C76-94B4-78097A546BA3}" type="presParOf" srcId="{0FF6915E-2C40-4A68-B996-33D0681C910D}" destId="{EAA09F72-FF4C-48C9-BF15-96746EC4C265}" srcOrd="0" destOrd="0" presId="urn:microsoft.com/office/officeart/2005/8/layout/bProcess4"/>
    <dgm:cxn modelId="{3FF45FCE-3045-4312-9B35-EAA2347B0461}" type="presParOf" srcId="{0FF6915E-2C40-4A68-B996-33D0681C910D}" destId="{EBE1030B-C858-4B86-A61C-238C18E501E1}" srcOrd="1" destOrd="0" presId="urn:microsoft.com/office/officeart/2005/8/layout/bProcess4"/>
    <dgm:cxn modelId="{1B1933B7-AD37-40EB-A634-592ECC503FB7}" type="presParOf" srcId="{BB926165-1C20-46B7-BE7F-548191A8623E}" destId="{473128E9-175D-4A15-8339-245D21CCE182}" srcOrd="25" destOrd="0" presId="urn:microsoft.com/office/officeart/2005/8/layout/bProcess4"/>
    <dgm:cxn modelId="{324C0955-7245-483A-A40D-2F471D1F33BC}" type="presParOf" srcId="{BB926165-1C20-46B7-BE7F-548191A8623E}" destId="{6D98D5A7-4AF5-4508-8EC5-5509111D412D}" srcOrd="26" destOrd="0" presId="urn:microsoft.com/office/officeart/2005/8/layout/bProcess4"/>
    <dgm:cxn modelId="{9755160A-3568-40B7-9849-023DE3D96B5B}" type="presParOf" srcId="{6D98D5A7-4AF5-4508-8EC5-5509111D412D}" destId="{426AB1E4-19BB-4CBA-9025-981EA6411BD3}" srcOrd="0" destOrd="0" presId="urn:microsoft.com/office/officeart/2005/8/layout/bProcess4"/>
    <dgm:cxn modelId="{3E62AF24-7E14-4D73-A3D2-196C466709F2}" type="presParOf" srcId="{6D98D5A7-4AF5-4508-8EC5-5509111D412D}" destId="{8E0F1A4E-B2DE-4FA3-B614-10485290B810}" srcOrd="1" destOrd="0" presId="urn:microsoft.com/office/officeart/2005/8/layout/bProcess4"/>
    <dgm:cxn modelId="{1B8E8082-D2AC-491E-B5F9-37685DF739CD}" type="presParOf" srcId="{BB926165-1C20-46B7-BE7F-548191A8623E}" destId="{9BCE2C9E-BED7-48B9-92DE-F3D1481751EF}" srcOrd="27" destOrd="0" presId="urn:microsoft.com/office/officeart/2005/8/layout/bProcess4"/>
    <dgm:cxn modelId="{EB2796B5-0329-4341-8CFD-971F50A50E3E}" type="presParOf" srcId="{BB926165-1C20-46B7-BE7F-548191A8623E}" destId="{C959A6E3-B187-45EA-8160-5222F40A1CB7}" srcOrd="28" destOrd="0" presId="urn:microsoft.com/office/officeart/2005/8/layout/bProcess4"/>
    <dgm:cxn modelId="{E2AC8894-BCC0-4E8F-AE88-4B24F6B6A240}" type="presParOf" srcId="{C959A6E3-B187-45EA-8160-5222F40A1CB7}" destId="{7BB8139B-3717-47F6-B286-A7344FE1533C}" srcOrd="0" destOrd="0" presId="urn:microsoft.com/office/officeart/2005/8/layout/bProcess4"/>
    <dgm:cxn modelId="{6633A8AE-1E65-42DC-B44A-C0F737EB7447}" type="presParOf" srcId="{C959A6E3-B187-45EA-8160-5222F40A1CB7}" destId="{40757582-6B71-4F9F-8B20-0CA09DD193B1}" srcOrd="1" destOrd="0" presId="urn:microsoft.com/office/officeart/2005/8/layout/bProcess4"/>
    <dgm:cxn modelId="{695E1E85-96CD-407E-A65D-8917949466F6}" type="presParOf" srcId="{BB926165-1C20-46B7-BE7F-548191A8623E}" destId="{BD336D4A-AC8D-4929-AD14-A1CC3E61E2AD}" srcOrd="29" destOrd="0" presId="urn:microsoft.com/office/officeart/2005/8/layout/bProcess4"/>
    <dgm:cxn modelId="{1281894E-A800-4705-8595-8B90A4A651BC}" type="presParOf" srcId="{BB926165-1C20-46B7-BE7F-548191A8623E}" destId="{64609736-A63D-4FF2-84A7-4AB83F720B0F}" srcOrd="30" destOrd="0" presId="urn:microsoft.com/office/officeart/2005/8/layout/bProcess4"/>
    <dgm:cxn modelId="{8DAFC20B-0CDF-45BC-ACEC-004C299347A7}" type="presParOf" srcId="{64609736-A63D-4FF2-84A7-4AB83F720B0F}" destId="{063B1F3F-0C0D-4EA1-834B-73E8B2FA6221}" srcOrd="0" destOrd="0" presId="urn:microsoft.com/office/officeart/2005/8/layout/bProcess4"/>
    <dgm:cxn modelId="{7CB2BFA2-58CE-4157-B7AE-FB88AE044FF9}" type="presParOf" srcId="{64609736-A63D-4FF2-84A7-4AB83F720B0F}" destId="{24A289CE-CDC9-4A6C-A95A-0D9F4A357590}" srcOrd="1" destOrd="0" presId="urn:microsoft.com/office/officeart/2005/8/layout/bProcess4"/>
    <dgm:cxn modelId="{0EA11DE0-69F0-46BA-99F5-ADFC874C6539}" type="presParOf" srcId="{BB926165-1C20-46B7-BE7F-548191A8623E}" destId="{04BB88A2-A959-479F-9BDF-A3DD8372D2B7}" srcOrd="31" destOrd="0" presId="urn:microsoft.com/office/officeart/2005/8/layout/bProcess4"/>
    <dgm:cxn modelId="{C4F24DC8-75BE-47E1-AD14-68E184DDCC2A}" type="presParOf" srcId="{BB926165-1C20-46B7-BE7F-548191A8623E}" destId="{CCD85507-D70E-4B9C-AE25-51CC12BF8AD3}" srcOrd="32" destOrd="0" presId="urn:microsoft.com/office/officeart/2005/8/layout/bProcess4"/>
    <dgm:cxn modelId="{AC90979C-9481-4815-975E-D41004A50848}" type="presParOf" srcId="{CCD85507-D70E-4B9C-AE25-51CC12BF8AD3}" destId="{8984F98C-33A9-43BD-B8A4-F57E8DA646EA}" srcOrd="0" destOrd="0" presId="urn:microsoft.com/office/officeart/2005/8/layout/bProcess4"/>
    <dgm:cxn modelId="{7270ED47-6B74-48FA-A2C9-F390498144BE}" type="presParOf" srcId="{CCD85507-D70E-4B9C-AE25-51CC12BF8AD3}" destId="{2D0DB55D-01CE-4D50-987B-577542049C9C}" srcOrd="1" destOrd="0" presId="urn:microsoft.com/office/officeart/2005/8/layout/bProcess4"/>
    <dgm:cxn modelId="{AC22E8C9-5530-469D-B0C0-97F522FE8DB5}" type="presParOf" srcId="{BB926165-1C20-46B7-BE7F-548191A8623E}" destId="{07F13DF4-A3D9-414B-BCEB-6D0866503D99}" srcOrd="33" destOrd="0" presId="urn:microsoft.com/office/officeart/2005/8/layout/bProcess4"/>
    <dgm:cxn modelId="{7E821DE8-D138-46BD-95CE-AA1C68F54DBE}" type="presParOf" srcId="{BB926165-1C20-46B7-BE7F-548191A8623E}" destId="{F499C726-BC56-430C-B3B9-2821B96D9FD6}" srcOrd="34" destOrd="0" presId="urn:microsoft.com/office/officeart/2005/8/layout/bProcess4"/>
    <dgm:cxn modelId="{083C815D-3A16-49DF-A52A-1476C04D0201}" type="presParOf" srcId="{F499C726-BC56-430C-B3B9-2821B96D9FD6}" destId="{B78410DC-FE0A-4827-906C-252156F606A5}" srcOrd="0" destOrd="0" presId="urn:microsoft.com/office/officeart/2005/8/layout/bProcess4"/>
    <dgm:cxn modelId="{2742CF60-70F8-4A2C-B55E-291ACCD3074F}" type="presParOf" srcId="{F499C726-BC56-430C-B3B9-2821B96D9FD6}" destId="{E56FF5CA-0E03-4A53-A575-0DCF080980C2}" srcOrd="1" destOrd="0" presId="urn:microsoft.com/office/officeart/2005/8/layout/bProcess4"/>
    <dgm:cxn modelId="{3008C14E-345E-4B0D-A1BD-2C8064A9E193}" type="presParOf" srcId="{BB926165-1C20-46B7-BE7F-548191A8623E}" destId="{B7803B2E-587A-4B4E-922C-94EECA3CF385}" srcOrd="35" destOrd="0" presId="urn:microsoft.com/office/officeart/2005/8/layout/bProcess4"/>
    <dgm:cxn modelId="{C0DCB56F-09F5-4415-B56A-EC2BE2ED1C12}" type="presParOf" srcId="{BB926165-1C20-46B7-BE7F-548191A8623E}" destId="{7555BEAB-024E-47BC-87F0-292246ED4751}" srcOrd="36" destOrd="0" presId="urn:microsoft.com/office/officeart/2005/8/layout/bProcess4"/>
    <dgm:cxn modelId="{C62954C1-6D3B-4B29-A7F0-891BF3DCD9F1}" type="presParOf" srcId="{7555BEAB-024E-47BC-87F0-292246ED4751}" destId="{DF2F9B29-02A1-4A44-B0F9-91EC9951CA34}" srcOrd="0" destOrd="0" presId="urn:microsoft.com/office/officeart/2005/8/layout/bProcess4"/>
    <dgm:cxn modelId="{7AC61554-69C5-4077-B405-BDE0CB36020E}" type="presParOf" srcId="{7555BEAB-024E-47BC-87F0-292246ED4751}" destId="{41D5F4FB-03B0-490D-9AC1-0466CA3FBF83}" srcOrd="1" destOrd="0" presId="urn:microsoft.com/office/officeart/2005/8/layout/bProcess4"/>
    <dgm:cxn modelId="{4B3C8ECD-37B8-4ECB-AF9C-2F08B7A95616}" type="presParOf" srcId="{BB926165-1C20-46B7-BE7F-548191A8623E}" destId="{A8F21C8D-FB12-4E3F-8755-CED120519CFC}" srcOrd="37" destOrd="0" presId="urn:microsoft.com/office/officeart/2005/8/layout/bProcess4"/>
    <dgm:cxn modelId="{C01687FE-7D68-4AEC-B6C3-727CCA0C8BFF}" type="presParOf" srcId="{BB926165-1C20-46B7-BE7F-548191A8623E}" destId="{4811F46E-69C7-4223-A542-F8C764E28B6A}" srcOrd="38" destOrd="0" presId="urn:microsoft.com/office/officeart/2005/8/layout/bProcess4"/>
    <dgm:cxn modelId="{59CE4689-F953-4E1A-810B-6FCB3318C708}" type="presParOf" srcId="{4811F46E-69C7-4223-A542-F8C764E28B6A}" destId="{3B36EDE4-180C-4CEE-B624-0961FCDAC586}" srcOrd="0" destOrd="0" presId="urn:microsoft.com/office/officeart/2005/8/layout/bProcess4"/>
    <dgm:cxn modelId="{86C16B08-35F7-4016-A122-3ECC36F8EBB4}" type="presParOf" srcId="{4811F46E-69C7-4223-A542-F8C764E28B6A}" destId="{2B69E46D-5DBB-4FDB-8E94-445C87C17556}" srcOrd="1" destOrd="0" presId="urn:microsoft.com/office/officeart/2005/8/layout/bProcess4"/>
    <dgm:cxn modelId="{139C2D10-CDA6-45EA-B4EE-D56E3C45A888}" type="presParOf" srcId="{BB926165-1C20-46B7-BE7F-548191A8623E}" destId="{1B63972A-1C21-4496-9919-840A275C1E96}" srcOrd="39" destOrd="0" presId="urn:microsoft.com/office/officeart/2005/8/layout/bProcess4"/>
    <dgm:cxn modelId="{72E31667-D995-40D1-A1CD-63F2E210DFFD}" type="presParOf" srcId="{BB926165-1C20-46B7-BE7F-548191A8623E}" destId="{DC4A7630-633C-4ED9-AB3B-083693193027}" srcOrd="40" destOrd="0" presId="urn:microsoft.com/office/officeart/2005/8/layout/bProcess4"/>
    <dgm:cxn modelId="{7D27C3CC-5842-4400-BDA5-A49899E8E93D}" type="presParOf" srcId="{DC4A7630-633C-4ED9-AB3B-083693193027}" destId="{6479CC86-8B6A-4529-B5F0-FCBB3F2F1B88}" srcOrd="0" destOrd="0" presId="urn:microsoft.com/office/officeart/2005/8/layout/bProcess4"/>
    <dgm:cxn modelId="{BA0E048B-2533-495B-8E92-FCE737042ED2}" type="presParOf" srcId="{DC4A7630-633C-4ED9-AB3B-083693193027}" destId="{F99B70E3-8AB3-4A76-AD39-A82EA0EEF6DB}" srcOrd="1" destOrd="0" presId="urn:microsoft.com/office/officeart/2005/8/layout/bProcess4"/>
    <dgm:cxn modelId="{F4065867-FEFC-4B08-81F7-8928CB467797}" type="presParOf" srcId="{BB926165-1C20-46B7-BE7F-548191A8623E}" destId="{DA5B5483-B415-421E-866C-4B0C82C4B602}" srcOrd="41" destOrd="0" presId="urn:microsoft.com/office/officeart/2005/8/layout/bProcess4"/>
    <dgm:cxn modelId="{CB8CF0D4-2E01-4423-BE32-50D8FA5092ED}" type="presParOf" srcId="{BB926165-1C20-46B7-BE7F-548191A8623E}" destId="{81AB0F25-93F1-445B-B11F-99F9C358D80B}" srcOrd="42" destOrd="0" presId="urn:microsoft.com/office/officeart/2005/8/layout/bProcess4"/>
    <dgm:cxn modelId="{008C7E01-F8CC-4B35-8F79-B30172306B4D}" type="presParOf" srcId="{81AB0F25-93F1-445B-B11F-99F9C358D80B}" destId="{93AD8F7B-FC5A-40AB-A496-27AFD141D90F}" srcOrd="0" destOrd="0" presId="urn:microsoft.com/office/officeart/2005/8/layout/bProcess4"/>
    <dgm:cxn modelId="{6EE15B35-E37C-431C-AA8B-08CD28BA10E6}" type="presParOf" srcId="{81AB0F25-93F1-445B-B11F-99F9C358D80B}" destId="{5581A128-29CF-4BD1-A082-22F1CF4A1E1D}" srcOrd="1" destOrd="0" presId="urn:microsoft.com/office/officeart/2005/8/layout/bProcess4"/>
    <dgm:cxn modelId="{8775CAB1-3B7D-4472-984E-8D4BACAA44FA}" type="presParOf" srcId="{BB926165-1C20-46B7-BE7F-548191A8623E}" destId="{5F8E72D2-9850-4B70-A8C9-5C196458A873}" srcOrd="43" destOrd="0" presId="urn:microsoft.com/office/officeart/2005/8/layout/bProcess4"/>
    <dgm:cxn modelId="{4FEC5C5D-6FF5-485A-9880-DBC9A3FE965F}" type="presParOf" srcId="{BB926165-1C20-46B7-BE7F-548191A8623E}" destId="{024DB88E-3320-4E72-9D68-7446D6D0CDDB}" srcOrd="44" destOrd="0" presId="urn:microsoft.com/office/officeart/2005/8/layout/bProcess4"/>
    <dgm:cxn modelId="{646B5DCF-2528-4639-8AC0-AB9D459CFE6C}" type="presParOf" srcId="{024DB88E-3320-4E72-9D68-7446D6D0CDDB}" destId="{A7356CA2-F957-4F7F-B625-75D749BA59E6}" srcOrd="0" destOrd="0" presId="urn:microsoft.com/office/officeart/2005/8/layout/bProcess4"/>
    <dgm:cxn modelId="{A1E6B5D0-910C-4D47-BC49-9212EDAE5C3C}" type="presParOf" srcId="{024DB88E-3320-4E72-9D68-7446D6D0CDDB}" destId="{075A9D4A-81D6-4271-B5F7-DD6ABDFED876}" srcOrd="1" destOrd="0" presId="urn:microsoft.com/office/officeart/2005/8/layout/bProcess4"/>
    <dgm:cxn modelId="{C2067D05-FCDB-45FB-8F75-3BAEEF7AAEA9}" type="presParOf" srcId="{BB926165-1C20-46B7-BE7F-548191A8623E}" destId="{2D5B2684-0B07-47D6-AD0F-D3860CB3E809}" srcOrd="45" destOrd="0" presId="urn:microsoft.com/office/officeart/2005/8/layout/bProcess4"/>
    <dgm:cxn modelId="{FE23F7A3-C542-4070-B2B2-335AB73D2C99}" type="presParOf" srcId="{BB926165-1C20-46B7-BE7F-548191A8623E}" destId="{8451F2E4-073C-4B63-96F2-CF8BDFB6DEB6}" srcOrd="46" destOrd="0" presId="urn:microsoft.com/office/officeart/2005/8/layout/bProcess4"/>
    <dgm:cxn modelId="{1B736659-5762-40D6-A467-29CAFCE6C80D}" type="presParOf" srcId="{8451F2E4-073C-4B63-96F2-CF8BDFB6DEB6}" destId="{2EB3C98B-0063-47FC-8524-730674E4A8A9}" srcOrd="0" destOrd="0" presId="urn:microsoft.com/office/officeart/2005/8/layout/bProcess4"/>
    <dgm:cxn modelId="{3982D879-AD53-4069-8DEA-22C63B36291B}" type="presParOf" srcId="{8451F2E4-073C-4B63-96F2-CF8BDFB6DEB6}" destId="{E3DE2605-5B6C-4172-80BA-A04216A37AD7}" srcOrd="1" destOrd="0" presId="urn:microsoft.com/office/officeart/2005/8/layout/bProcess4"/>
    <dgm:cxn modelId="{6BD03D1A-6E52-4846-AC9D-B97FA67031C0}" type="presParOf" srcId="{BB926165-1C20-46B7-BE7F-548191A8623E}" destId="{9320D78D-D4DE-400A-B0D8-F08D20E679C4}" srcOrd="47" destOrd="0" presId="urn:microsoft.com/office/officeart/2005/8/layout/bProcess4"/>
    <dgm:cxn modelId="{63DD725D-CE6A-475B-86DB-D59E0E8C18A5}" type="presParOf" srcId="{BB926165-1C20-46B7-BE7F-548191A8623E}" destId="{4C3E92B4-C7AF-4A0F-9BDD-CF4A18FCBE04}" srcOrd="48" destOrd="0" presId="urn:microsoft.com/office/officeart/2005/8/layout/bProcess4"/>
    <dgm:cxn modelId="{AB4949B8-DA1B-4499-80F4-E7610F3148D9}" type="presParOf" srcId="{4C3E92B4-C7AF-4A0F-9BDD-CF4A18FCBE04}" destId="{50C90787-9BC8-4627-ABA9-71599A875EB7}" srcOrd="0" destOrd="0" presId="urn:microsoft.com/office/officeart/2005/8/layout/bProcess4"/>
    <dgm:cxn modelId="{5E827366-6CCB-4C99-97AD-6463BDCBCB38}" type="presParOf" srcId="{4C3E92B4-C7AF-4A0F-9BDD-CF4A18FCBE04}" destId="{71848E3E-7409-4226-8E5A-567CA7E0D438}" srcOrd="1" destOrd="0" presId="urn:microsoft.com/office/officeart/2005/8/layout/bProcess4"/>
    <dgm:cxn modelId="{407D64BA-E82D-463D-9AA3-0E2EA7140D64}" type="presParOf" srcId="{BB926165-1C20-46B7-BE7F-548191A8623E}" destId="{8075D4F2-11CA-46EB-B448-BB3AC39A3A31}" srcOrd="49" destOrd="0" presId="urn:microsoft.com/office/officeart/2005/8/layout/bProcess4"/>
    <dgm:cxn modelId="{DEDAB60D-C4A2-4F83-ACEC-0AAAEF376615}" type="presParOf" srcId="{BB926165-1C20-46B7-BE7F-548191A8623E}" destId="{5316F1F6-4751-40D0-A9B6-CBFBBF4E8D41}" srcOrd="50" destOrd="0" presId="urn:microsoft.com/office/officeart/2005/8/layout/bProcess4"/>
    <dgm:cxn modelId="{55B23599-B7EF-4843-8D6B-8531D8E8F4A6}" type="presParOf" srcId="{5316F1F6-4751-40D0-A9B6-CBFBBF4E8D41}" destId="{067E99E9-AA2F-46E7-B692-BC64F558C496}" srcOrd="0" destOrd="0" presId="urn:microsoft.com/office/officeart/2005/8/layout/bProcess4"/>
    <dgm:cxn modelId="{3CCE45AC-9AD5-46A3-A353-1DC325D7F743}" type="presParOf" srcId="{5316F1F6-4751-40D0-A9B6-CBFBBF4E8D41}" destId="{835061DA-7270-460E-9935-73C1586C250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AF597-0567-47E0-8801-8A890AE77E38}">
      <dsp:nvSpPr>
        <dsp:cNvPr id="0" name=""/>
        <dsp:cNvSpPr/>
      </dsp:nvSpPr>
      <dsp:spPr>
        <a:xfrm rot="5400000">
          <a:off x="-257565" y="808369"/>
          <a:ext cx="1125759" cy="13577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1A3C9-F8D3-4364-882E-22BBF4DC802F}">
      <dsp:nvSpPr>
        <dsp:cNvPr id="0" name=""/>
        <dsp:cNvSpPr/>
      </dsp:nvSpPr>
      <dsp:spPr>
        <a:xfrm>
          <a:off x="744" y="88933"/>
          <a:ext cx="1508606" cy="90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How To Treasure an Old Person </a:t>
          </a:r>
          <a:endParaRPr lang="en-US" sz="2000" b="1" kern="1200" dirty="0"/>
        </a:p>
      </dsp:txBody>
      <dsp:txXfrm>
        <a:off x="27255" y="115444"/>
        <a:ext cx="1455584" cy="852142"/>
      </dsp:txXfrm>
    </dsp:sp>
    <dsp:sp modelId="{0ED724FF-59FB-4C5E-BD31-7B0141884535}">
      <dsp:nvSpPr>
        <dsp:cNvPr id="0" name=""/>
        <dsp:cNvSpPr/>
      </dsp:nvSpPr>
      <dsp:spPr>
        <a:xfrm rot="5400000">
          <a:off x="-257565" y="1939824"/>
          <a:ext cx="1125759" cy="13577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05E0B-ADD1-4F2D-AA9A-C04092434757}">
      <dsp:nvSpPr>
        <dsp:cNvPr id="0" name=""/>
        <dsp:cNvSpPr/>
      </dsp:nvSpPr>
      <dsp:spPr>
        <a:xfrm>
          <a:off x="744" y="1220388"/>
          <a:ext cx="1508606" cy="90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Seek out old people. </a:t>
          </a:r>
        </a:p>
      </dsp:txBody>
      <dsp:txXfrm>
        <a:off x="27255" y="1246899"/>
        <a:ext cx="1455584" cy="852142"/>
      </dsp:txXfrm>
    </dsp:sp>
    <dsp:sp modelId="{26B72413-E538-442E-8B0F-59EE4CE5A115}">
      <dsp:nvSpPr>
        <dsp:cNvPr id="0" name=""/>
        <dsp:cNvSpPr/>
      </dsp:nvSpPr>
      <dsp:spPr>
        <a:xfrm rot="5400000">
          <a:off x="-257565" y="3071279"/>
          <a:ext cx="1125759" cy="13577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64034-659F-4C97-8F20-521AE616B215}">
      <dsp:nvSpPr>
        <dsp:cNvPr id="0" name=""/>
        <dsp:cNvSpPr/>
      </dsp:nvSpPr>
      <dsp:spPr>
        <a:xfrm>
          <a:off x="744" y="2351843"/>
          <a:ext cx="1508606" cy="90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When you find some, give them joy. </a:t>
          </a:r>
        </a:p>
      </dsp:txBody>
      <dsp:txXfrm>
        <a:off x="27255" y="2378354"/>
        <a:ext cx="1455584" cy="852142"/>
      </dsp:txXfrm>
    </dsp:sp>
    <dsp:sp modelId="{48A47B63-9119-4237-A39F-4994644BAAD6}">
      <dsp:nvSpPr>
        <dsp:cNvPr id="0" name=""/>
        <dsp:cNvSpPr/>
      </dsp:nvSpPr>
      <dsp:spPr>
        <a:xfrm rot="5400000">
          <a:off x="-257565" y="4202734"/>
          <a:ext cx="1125759" cy="13577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B6886-DC89-4106-85A8-F7BD8FA2A1AF}">
      <dsp:nvSpPr>
        <dsp:cNvPr id="0" name=""/>
        <dsp:cNvSpPr/>
      </dsp:nvSpPr>
      <dsp:spPr>
        <a:xfrm>
          <a:off x="744" y="3483299"/>
          <a:ext cx="1508606" cy="90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Develop your patience. Tune up your sensitive humor. </a:t>
          </a:r>
        </a:p>
      </dsp:txBody>
      <dsp:txXfrm>
        <a:off x="27255" y="3509810"/>
        <a:ext cx="1455584" cy="852142"/>
      </dsp:txXfrm>
    </dsp:sp>
    <dsp:sp modelId="{EC1548E9-4069-44F6-91D2-7A7D0684F213}">
      <dsp:nvSpPr>
        <dsp:cNvPr id="0" name=""/>
        <dsp:cNvSpPr/>
      </dsp:nvSpPr>
      <dsp:spPr>
        <a:xfrm rot="5400000">
          <a:off x="-257565" y="5334190"/>
          <a:ext cx="1125759" cy="13577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80CF3-6500-4CAB-9B69-8F343A88FC70}">
      <dsp:nvSpPr>
        <dsp:cNvPr id="0" name=""/>
        <dsp:cNvSpPr/>
      </dsp:nvSpPr>
      <dsp:spPr>
        <a:xfrm>
          <a:off x="744" y="4614754"/>
          <a:ext cx="1508606" cy="90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Crack your shell. Remember that each old person is a library.</a:t>
          </a:r>
        </a:p>
      </dsp:txBody>
      <dsp:txXfrm>
        <a:off x="27255" y="4641265"/>
        <a:ext cx="1455584" cy="852142"/>
      </dsp:txXfrm>
    </dsp:sp>
    <dsp:sp modelId="{19859BEE-E1DA-46F3-ACC6-E22DE5C776D3}">
      <dsp:nvSpPr>
        <dsp:cNvPr id="0" name=""/>
        <dsp:cNvSpPr/>
      </dsp:nvSpPr>
      <dsp:spPr>
        <a:xfrm>
          <a:off x="308161" y="5899917"/>
          <a:ext cx="2000751" cy="13577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DF29D-4A38-4290-8DEB-74032F31110D}">
      <dsp:nvSpPr>
        <dsp:cNvPr id="0" name=""/>
        <dsp:cNvSpPr/>
      </dsp:nvSpPr>
      <dsp:spPr>
        <a:xfrm>
          <a:off x="744" y="5746209"/>
          <a:ext cx="1508606" cy="90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Listen closely.</a:t>
          </a:r>
        </a:p>
      </dsp:txBody>
      <dsp:txXfrm>
        <a:off x="27255" y="5772720"/>
        <a:ext cx="1455584" cy="852142"/>
      </dsp:txXfrm>
    </dsp:sp>
    <dsp:sp modelId="{8D3DECEC-95D5-4289-AB76-AA0BC9F7CCE7}">
      <dsp:nvSpPr>
        <dsp:cNvPr id="0" name=""/>
        <dsp:cNvSpPr/>
      </dsp:nvSpPr>
      <dsp:spPr>
        <a:xfrm rot="16200000">
          <a:off x="1748881" y="5334190"/>
          <a:ext cx="1125759" cy="13577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E960C-8008-4FC9-9C7E-78B86E3F07A2}">
      <dsp:nvSpPr>
        <dsp:cNvPr id="0" name=""/>
        <dsp:cNvSpPr/>
      </dsp:nvSpPr>
      <dsp:spPr>
        <a:xfrm>
          <a:off x="2007192" y="5746209"/>
          <a:ext cx="1508606" cy="90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Go for a slow walk in a sunny park. </a:t>
          </a:r>
        </a:p>
      </dsp:txBody>
      <dsp:txXfrm>
        <a:off x="2033703" y="5772720"/>
        <a:ext cx="1455584" cy="852142"/>
      </dsp:txXfrm>
    </dsp:sp>
    <dsp:sp modelId="{63F94835-D1F4-47C5-A0C0-031AD9D7BD06}">
      <dsp:nvSpPr>
        <dsp:cNvPr id="0" name=""/>
        <dsp:cNvSpPr/>
      </dsp:nvSpPr>
      <dsp:spPr>
        <a:xfrm rot="16200000">
          <a:off x="1748881" y="4202734"/>
          <a:ext cx="1125759" cy="13577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BF42C-7DE9-4542-8BA5-8E0A5D2D0970}">
      <dsp:nvSpPr>
        <dsp:cNvPr id="0" name=""/>
        <dsp:cNvSpPr/>
      </dsp:nvSpPr>
      <dsp:spPr>
        <a:xfrm>
          <a:off x="2007192" y="4614754"/>
          <a:ext cx="1508606" cy="90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Listen closely. </a:t>
          </a:r>
        </a:p>
      </dsp:txBody>
      <dsp:txXfrm>
        <a:off x="2033703" y="4641265"/>
        <a:ext cx="1455584" cy="852142"/>
      </dsp:txXfrm>
    </dsp:sp>
    <dsp:sp modelId="{8EA05044-3629-4B40-A500-A535FD97187A}">
      <dsp:nvSpPr>
        <dsp:cNvPr id="0" name=""/>
        <dsp:cNvSpPr/>
      </dsp:nvSpPr>
      <dsp:spPr>
        <a:xfrm rot="16200000">
          <a:off x="1748881" y="3071279"/>
          <a:ext cx="1125759" cy="13577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2F58E-47F5-4417-BFA7-B99907CB2467}">
      <dsp:nvSpPr>
        <dsp:cNvPr id="0" name=""/>
        <dsp:cNvSpPr/>
      </dsp:nvSpPr>
      <dsp:spPr>
        <a:xfrm>
          <a:off x="2007192" y="3483299"/>
          <a:ext cx="1508606" cy="90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Be useful. </a:t>
          </a:r>
        </a:p>
      </dsp:txBody>
      <dsp:txXfrm>
        <a:off x="2033703" y="3509810"/>
        <a:ext cx="1455584" cy="852142"/>
      </dsp:txXfrm>
    </dsp:sp>
    <dsp:sp modelId="{6C34E43F-B601-4337-9CD1-899A6C511BE4}">
      <dsp:nvSpPr>
        <dsp:cNvPr id="0" name=""/>
        <dsp:cNvSpPr/>
      </dsp:nvSpPr>
      <dsp:spPr>
        <a:xfrm rot="16200000">
          <a:off x="1748881" y="1939824"/>
          <a:ext cx="1125759" cy="13577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CBFCA-5CD7-42CF-9847-D63473822CAC}">
      <dsp:nvSpPr>
        <dsp:cNvPr id="0" name=""/>
        <dsp:cNvSpPr/>
      </dsp:nvSpPr>
      <dsp:spPr>
        <a:xfrm>
          <a:off x="2007192" y="2351843"/>
          <a:ext cx="1508606" cy="90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Bring the gift of yourself. Try enchantment. </a:t>
          </a:r>
        </a:p>
      </dsp:txBody>
      <dsp:txXfrm>
        <a:off x="2033703" y="2378354"/>
        <a:ext cx="1455584" cy="852142"/>
      </dsp:txXfrm>
    </dsp:sp>
    <dsp:sp modelId="{EEAEB93E-39FF-428F-B3C7-A98C82BFE720}">
      <dsp:nvSpPr>
        <dsp:cNvPr id="0" name=""/>
        <dsp:cNvSpPr/>
      </dsp:nvSpPr>
      <dsp:spPr>
        <a:xfrm rot="16200000">
          <a:off x="1748881" y="808369"/>
          <a:ext cx="1125759" cy="13577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A174B-0F40-4E8C-9266-92A7B737CCAD}">
      <dsp:nvSpPr>
        <dsp:cNvPr id="0" name=""/>
        <dsp:cNvSpPr/>
      </dsp:nvSpPr>
      <dsp:spPr>
        <a:xfrm>
          <a:off x="2007192" y="1220388"/>
          <a:ext cx="1508606" cy="90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Invent a new activity. Try playing their game. </a:t>
          </a:r>
        </a:p>
      </dsp:txBody>
      <dsp:txXfrm>
        <a:off x="2033703" y="1246899"/>
        <a:ext cx="1455584" cy="852142"/>
      </dsp:txXfrm>
    </dsp:sp>
    <dsp:sp modelId="{EDE39862-FC26-47D1-B2BB-6ABDFD63F1EA}">
      <dsp:nvSpPr>
        <dsp:cNvPr id="0" name=""/>
        <dsp:cNvSpPr/>
      </dsp:nvSpPr>
      <dsp:spPr>
        <a:xfrm>
          <a:off x="2314608" y="242641"/>
          <a:ext cx="2000751" cy="13577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233F5-DF74-472B-8A59-EB2D17B48951}">
      <dsp:nvSpPr>
        <dsp:cNvPr id="0" name=""/>
        <dsp:cNvSpPr/>
      </dsp:nvSpPr>
      <dsp:spPr>
        <a:xfrm>
          <a:off x="2007192" y="88933"/>
          <a:ext cx="1508606" cy="90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Let wisdom seep in. Cradle your own future old person. </a:t>
          </a:r>
        </a:p>
      </dsp:txBody>
      <dsp:txXfrm>
        <a:off x="2033703" y="115444"/>
        <a:ext cx="1455584" cy="852142"/>
      </dsp:txXfrm>
    </dsp:sp>
    <dsp:sp modelId="{473128E9-175D-4A15-8339-245D21CCE182}">
      <dsp:nvSpPr>
        <dsp:cNvPr id="0" name=""/>
        <dsp:cNvSpPr/>
      </dsp:nvSpPr>
      <dsp:spPr>
        <a:xfrm rot="5400000">
          <a:off x="3755328" y="808369"/>
          <a:ext cx="1125759" cy="13577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1030B-C858-4B86-A61C-238C18E501E1}">
      <dsp:nvSpPr>
        <dsp:cNvPr id="0" name=""/>
        <dsp:cNvSpPr/>
      </dsp:nvSpPr>
      <dsp:spPr>
        <a:xfrm>
          <a:off x="4013639" y="88933"/>
          <a:ext cx="1508606" cy="90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Hug willingly. Sew on a button. Handwrite a letter.</a:t>
          </a:r>
        </a:p>
      </dsp:txBody>
      <dsp:txXfrm>
        <a:off x="4040150" y="115444"/>
        <a:ext cx="1455584" cy="852142"/>
      </dsp:txXfrm>
    </dsp:sp>
    <dsp:sp modelId="{9BCE2C9E-BED7-48B9-92DE-F3D1481751EF}">
      <dsp:nvSpPr>
        <dsp:cNvPr id="0" name=""/>
        <dsp:cNvSpPr/>
      </dsp:nvSpPr>
      <dsp:spPr>
        <a:xfrm rot="5400000">
          <a:off x="3755328" y="1939824"/>
          <a:ext cx="1125759" cy="13577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F1A4E-B2DE-4FA3-B614-10485290B810}">
      <dsp:nvSpPr>
        <dsp:cNvPr id="0" name=""/>
        <dsp:cNvSpPr/>
      </dsp:nvSpPr>
      <dsp:spPr>
        <a:xfrm>
          <a:off x="4013639" y="1220388"/>
          <a:ext cx="1508606" cy="90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Be voluntary. Visit with magic. </a:t>
          </a:r>
        </a:p>
      </dsp:txBody>
      <dsp:txXfrm>
        <a:off x="4040150" y="1246899"/>
        <a:ext cx="1455584" cy="852142"/>
      </dsp:txXfrm>
    </dsp:sp>
    <dsp:sp modelId="{BD336D4A-AC8D-4929-AD14-A1CC3E61E2AD}">
      <dsp:nvSpPr>
        <dsp:cNvPr id="0" name=""/>
        <dsp:cNvSpPr/>
      </dsp:nvSpPr>
      <dsp:spPr>
        <a:xfrm rot="5400000">
          <a:off x="3755328" y="3071279"/>
          <a:ext cx="1125759" cy="13577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57582-6B71-4F9F-8B20-0CA09DD193B1}">
      <dsp:nvSpPr>
        <dsp:cNvPr id="0" name=""/>
        <dsp:cNvSpPr/>
      </dsp:nvSpPr>
      <dsp:spPr>
        <a:xfrm>
          <a:off x="4013639" y="2351843"/>
          <a:ext cx="1508606" cy="90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Handle with caring. Be gentle. Make a nourishing soup.</a:t>
          </a:r>
        </a:p>
      </dsp:txBody>
      <dsp:txXfrm>
        <a:off x="4040150" y="2378354"/>
        <a:ext cx="1455584" cy="852142"/>
      </dsp:txXfrm>
    </dsp:sp>
    <dsp:sp modelId="{04BB88A2-A959-479F-9BDF-A3DD8372D2B7}">
      <dsp:nvSpPr>
        <dsp:cNvPr id="0" name=""/>
        <dsp:cNvSpPr/>
      </dsp:nvSpPr>
      <dsp:spPr>
        <a:xfrm rot="5400000">
          <a:off x="3755328" y="4202734"/>
          <a:ext cx="1125759" cy="13577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289CE-CDC9-4A6C-A95A-0D9F4A357590}">
      <dsp:nvSpPr>
        <dsp:cNvPr id="0" name=""/>
        <dsp:cNvSpPr/>
      </dsp:nvSpPr>
      <dsp:spPr>
        <a:xfrm>
          <a:off x="4013639" y="3483299"/>
          <a:ext cx="1508606" cy="90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Take a midnight cruise in a convertible. </a:t>
          </a:r>
        </a:p>
      </dsp:txBody>
      <dsp:txXfrm>
        <a:off x="4040150" y="3509810"/>
        <a:ext cx="1455584" cy="852142"/>
      </dsp:txXfrm>
    </dsp:sp>
    <dsp:sp modelId="{07F13DF4-A3D9-414B-BCEB-6D0866503D99}">
      <dsp:nvSpPr>
        <dsp:cNvPr id="0" name=""/>
        <dsp:cNvSpPr/>
      </dsp:nvSpPr>
      <dsp:spPr>
        <a:xfrm rot="5400000">
          <a:off x="3755328" y="5334190"/>
          <a:ext cx="1125759" cy="13577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DB55D-01CE-4D50-987B-577542049C9C}">
      <dsp:nvSpPr>
        <dsp:cNvPr id="0" name=""/>
        <dsp:cNvSpPr/>
      </dsp:nvSpPr>
      <dsp:spPr>
        <a:xfrm>
          <a:off x="4013639" y="4614754"/>
          <a:ext cx="1508606" cy="90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Try respect. Bestow surprise gifts. </a:t>
          </a:r>
        </a:p>
      </dsp:txBody>
      <dsp:txXfrm>
        <a:off x="4040150" y="4641265"/>
        <a:ext cx="1455584" cy="852142"/>
      </dsp:txXfrm>
    </dsp:sp>
    <dsp:sp modelId="{B7803B2E-587A-4B4E-922C-94EECA3CF385}">
      <dsp:nvSpPr>
        <dsp:cNvPr id="0" name=""/>
        <dsp:cNvSpPr/>
      </dsp:nvSpPr>
      <dsp:spPr>
        <a:xfrm>
          <a:off x="4321056" y="5899917"/>
          <a:ext cx="2000751" cy="13577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FF5CA-0E03-4A53-A575-0DCF080980C2}">
      <dsp:nvSpPr>
        <dsp:cNvPr id="0" name=""/>
        <dsp:cNvSpPr/>
      </dsp:nvSpPr>
      <dsp:spPr>
        <a:xfrm>
          <a:off x="4013639" y="5746209"/>
          <a:ext cx="1508606" cy="90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Believe in really living.</a:t>
          </a:r>
        </a:p>
      </dsp:txBody>
      <dsp:txXfrm>
        <a:off x="4040150" y="5772720"/>
        <a:ext cx="1455584" cy="852142"/>
      </dsp:txXfrm>
    </dsp:sp>
    <dsp:sp modelId="{A8F21C8D-FB12-4E3F-8755-CED120519CFC}">
      <dsp:nvSpPr>
        <dsp:cNvPr id="0" name=""/>
        <dsp:cNvSpPr/>
      </dsp:nvSpPr>
      <dsp:spPr>
        <a:xfrm rot="16200000">
          <a:off x="5761775" y="5334190"/>
          <a:ext cx="1125759" cy="13577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5F4FB-03B0-490D-9AC1-0466CA3FBF83}">
      <dsp:nvSpPr>
        <dsp:cNvPr id="0" name=""/>
        <dsp:cNvSpPr/>
      </dsp:nvSpPr>
      <dsp:spPr>
        <a:xfrm>
          <a:off x="6020086" y="5746209"/>
          <a:ext cx="1508606" cy="90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50" b="1" kern="1200" dirty="0"/>
            <a:t>Pray together. Gamble on love. </a:t>
          </a:r>
        </a:p>
      </dsp:txBody>
      <dsp:txXfrm>
        <a:off x="6046597" y="5772720"/>
        <a:ext cx="1455584" cy="852142"/>
      </dsp:txXfrm>
    </dsp:sp>
    <dsp:sp modelId="{1B63972A-1C21-4496-9919-840A275C1E96}">
      <dsp:nvSpPr>
        <dsp:cNvPr id="0" name=""/>
        <dsp:cNvSpPr/>
      </dsp:nvSpPr>
      <dsp:spPr>
        <a:xfrm rot="16200000">
          <a:off x="5761775" y="4202734"/>
          <a:ext cx="1125759" cy="13577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9E46D-5DBB-4FDB-8E94-445C87C17556}">
      <dsp:nvSpPr>
        <dsp:cNvPr id="0" name=""/>
        <dsp:cNvSpPr/>
      </dsp:nvSpPr>
      <dsp:spPr>
        <a:xfrm>
          <a:off x="6020086" y="4614754"/>
          <a:ext cx="1508606" cy="90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Plant a tree in honor of your friendship. </a:t>
          </a:r>
        </a:p>
      </dsp:txBody>
      <dsp:txXfrm>
        <a:off x="6046597" y="4641265"/>
        <a:ext cx="1455584" cy="852142"/>
      </dsp:txXfrm>
    </dsp:sp>
    <dsp:sp modelId="{DA5B5483-B415-421E-866C-4B0C82C4B602}">
      <dsp:nvSpPr>
        <dsp:cNvPr id="0" name=""/>
        <dsp:cNvSpPr/>
      </dsp:nvSpPr>
      <dsp:spPr>
        <a:xfrm rot="16200000">
          <a:off x="5761775" y="3071279"/>
          <a:ext cx="1125759" cy="13577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B70E3-8AB3-4A76-AD39-A82EA0EEF6DB}">
      <dsp:nvSpPr>
        <dsp:cNvPr id="0" name=""/>
        <dsp:cNvSpPr/>
      </dsp:nvSpPr>
      <dsp:spPr>
        <a:xfrm>
          <a:off x="6020086" y="3483299"/>
          <a:ext cx="1508606" cy="90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Plan something outrageous. </a:t>
          </a:r>
        </a:p>
      </dsp:txBody>
      <dsp:txXfrm>
        <a:off x="6046597" y="3509810"/>
        <a:ext cx="1455584" cy="852142"/>
      </dsp:txXfrm>
    </dsp:sp>
    <dsp:sp modelId="{5F8E72D2-9850-4B70-A8C9-5C196458A873}">
      <dsp:nvSpPr>
        <dsp:cNvPr id="0" name=""/>
        <dsp:cNvSpPr/>
      </dsp:nvSpPr>
      <dsp:spPr>
        <a:xfrm rot="16200000">
          <a:off x="5761775" y="1939824"/>
          <a:ext cx="1125759" cy="13577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1A128-29CF-4BD1-A082-22F1CF4A1E1D}">
      <dsp:nvSpPr>
        <dsp:cNvPr id="0" name=""/>
        <dsp:cNvSpPr/>
      </dsp:nvSpPr>
      <dsp:spPr>
        <a:xfrm>
          <a:off x="6020086" y="2351843"/>
          <a:ext cx="1508606" cy="90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Hold hands at twilight. </a:t>
          </a:r>
        </a:p>
      </dsp:txBody>
      <dsp:txXfrm>
        <a:off x="6046597" y="2378354"/>
        <a:ext cx="1455584" cy="852142"/>
      </dsp:txXfrm>
    </dsp:sp>
    <dsp:sp modelId="{2D5B2684-0B07-47D6-AD0F-D3860CB3E809}">
      <dsp:nvSpPr>
        <dsp:cNvPr id="0" name=""/>
        <dsp:cNvSpPr/>
      </dsp:nvSpPr>
      <dsp:spPr>
        <a:xfrm rot="16200000">
          <a:off x="5761775" y="808369"/>
          <a:ext cx="1125759" cy="13577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A9D4A-81D6-4271-B5F7-DD6ABDFED876}">
      <dsp:nvSpPr>
        <dsp:cNvPr id="0" name=""/>
        <dsp:cNvSpPr/>
      </dsp:nvSpPr>
      <dsp:spPr>
        <a:xfrm>
          <a:off x="6020086" y="1220388"/>
          <a:ext cx="1508606" cy="90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Bake hilarious cookies. </a:t>
          </a:r>
        </a:p>
      </dsp:txBody>
      <dsp:txXfrm>
        <a:off x="6046597" y="1246899"/>
        <a:ext cx="1455584" cy="852142"/>
      </dsp:txXfrm>
    </dsp:sp>
    <dsp:sp modelId="{9320D78D-D4DE-400A-B0D8-F08D20E679C4}">
      <dsp:nvSpPr>
        <dsp:cNvPr id="0" name=""/>
        <dsp:cNvSpPr/>
      </dsp:nvSpPr>
      <dsp:spPr>
        <a:xfrm>
          <a:off x="6327503" y="242641"/>
          <a:ext cx="2000751" cy="13577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E2605-5B6C-4172-80BA-A04216A37AD7}">
      <dsp:nvSpPr>
        <dsp:cNvPr id="0" name=""/>
        <dsp:cNvSpPr/>
      </dsp:nvSpPr>
      <dsp:spPr>
        <a:xfrm>
          <a:off x="6020086" y="88933"/>
          <a:ext cx="1508606" cy="90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Listen closely. </a:t>
          </a:r>
        </a:p>
      </dsp:txBody>
      <dsp:txXfrm>
        <a:off x="6046597" y="115444"/>
        <a:ext cx="1455584" cy="852142"/>
      </dsp:txXfrm>
    </dsp:sp>
    <dsp:sp modelId="{8075D4F2-11CA-46EB-B448-BB3AC39A3A31}">
      <dsp:nvSpPr>
        <dsp:cNvPr id="0" name=""/>
        <dsp:cNvSpPr/>
      </dsp:nvSpPr>
      <dsp:spPr>
        <a:xfrm rot="5400000">
          <a:off x="7768223" y="808369"/>
          <a:ext cx="1125759" cy="13577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48E3E-7409-4226-8E5A-567CA7E0D438}">
      <dsp:nvSpPr>
        <dsp:cNvPr id="0" name=""/>
        <dsp:cNvSpPr/>
      </dsp:nvSpPr>
      <dsp:spPr>
        <a:xfrm>
          <a:off x="8026534" y="88933"/>
          <a:ext cx="1508606" cy="90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Pay attention to an old person. </a:t>
          </a:r>
        </a:p>
      </dsp:txBody>
      <dsp:txXfrm>
        <a:off x="8053045" y="115444"/>
        <a:ext cx="1455584" cy="852142"/>
      </dsp:txXfrm>
    </dsp:sp>
    <dsp:sp modelId="{835061DA-7270-460E-9935-73C1586C250D}">
      <dsp:nvSpPr>
        <dsp:cNvPr id="0" name=""/>
        <dsp:cNvSpPr/>
      </dsp:nvSpPr>
      <dsp:spPr>
        <a:xfrm>
          <a:off x="8026534" y="1220388"/>
          <a:ext cx="1508606" cy="90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The treasures will be revealed. </a:t>
          </a:r>
        </a:p>
      </dsp:txBody>
      <dsp:txXfrm>
        <a:off x="8053045" y="1246899"/>
        <a:ext cx="1455584" cy="852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8BA6D-6454-4088-98ED-C8BBC8A87A4E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270C9-BC8D-449C-B388-4EB239EB49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94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slide with four levels of content. Use this to start your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B670F-161D-E14C-94EB-94AD68B4AD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85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E89B-7477-42B0-A3CF-CF2B2169F8D1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C08F-FE40-4F10-BCF5-DCCB7BC79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E89B-7477-42B0-A3CF-CF2B2169F8D1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C08F-FE40-4F10-BCF5-DCCB7BC79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7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E89B-7477-42B0-A3CF-CF2B2169F8D1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C08F-FE40-4F10-BCF5-DCCB7BC79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16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E66336-7F4A-BB46-B8E1-65CA2C282A4C}"/>
              </a:ext>
            </a:extLst>
          </p:cNvPr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FD084CC-C92E-054C-BD54-3A5A799EF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7052" y="2969368"/>
            <a:ext cx="2057400" cy="91926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A8E2EFC-3723-ED42-85ED-B83EB017D095}"/>
              </a:ext>
            </a:extLst>
          </p:cNvPr>
          <p:cNvSpPr txBox="1">
            <a:spLocks/>
          </p:cNvSpPr>
          <p:nvPr userDrawn="1"/>
        </p:nvSpPr>
        <p:spPr>
          <a:xfrm>
            <a:off x="914400" y="2969368"/>
            <a:ext cx="7315200" cy="92333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6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000"/>
              </a:lnSpc>
            </a:pPr>
            <a:r>
              <a:rPr lang="en-US" sz="10000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10733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FC2BBBCC-1BC3-7045-8E56-D63B5C204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319463C-2F56-7E4D-B582-0637F4025562}"/>
              </a:ext>
            </a:extLst>
          </p:cNvPr>
          <p:cNvSpPr/>
          <p:nvPr userDrawn="1"/>
        </p:nvSpPr>
        <p:spPr>
          <a:xfrm>
            <a:off x="0" y="1"/>
            <a:ext cx="121920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89A28-276F-A14D-9CD3-ED939A4B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10058400" cy="553998"/>
          </a:xfrm>
        </p:spPr>
        <p:txBody>
          <a:bodyPr/>
          <a:lstStyle>
            <a:lvl1pPr>
              <a:lnSpc>
                <a:spcPts val="42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C056F58-280C-5649-8B4A-7E5E2E054B8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4400" y="347472"/>
            <a:ext cx="10058400" cy="308418"/>
          </a:xfrm>
        </p:spPr>
        <p:txBody>
          <a:bodyPr wrap="square">
            <a:spAutoFit/>
          </a:bodyPr>
          <a:lstStyle>
            <a:lvl1pPr marL="0" indent="0" algn="l">
              <a:lnSpc>
                <a:spcPts val="26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808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9A28-276F-A14D-9CD3-ED939A4B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EC05A-B25C-2644-B3A1-3D45DD8E3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800"/>
            <a:ext cx="10058400" cy="1598964"/>
          </a:xfrm>
        </p:spPr>
        <p:txBody>
          <a:bodyPr wrap="square">
            <a:spAutoFit/>
          </a:bodyPr>
          <a:lstStyle>
            <a:lvl1pPr>
              <a:lnSpc>
                <a:spcPts val="2600"/>
              </a:lnSpc>
              <a:spcBef>
                <a:spcPts val="1200"/>
              </a:spcBef>
              <a:spcAft>
                <a:spcPts val="800"/>
              </a:spcAft>
              <a:defRPr sz="2000" b="1"/>
            </a:lvl1pPr>
            <a:lvl2pPr marL="228600" indent="-228600">
              <a:spcBef>
                <a:spcPts val="0"/>
              </a:spcBef>
              <a:defRPr sz="2000"/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1">
                <a:solidFill>
                  <a:schemeClr val="accent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/>
            </a:lvl4pPr>
            <a:lvl5pPr marL="176213" indent="-176213">
              <a:lnSpc>
                <a:spcPts val="18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CD7A5637-8B9A-3541-971B-B066C291E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93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35542A0-BED7-6C4D-8B1D-BBEA643F3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2111" y="5464872"/>
            <a:ext cx="4819307" cy="213969"/>
          </a:xfrm>
        </p:spPr>
        <p:txBody>
          <a:bodyPr wrap="square">
            <a:spAutoFit/>
          </a:bodyPr>
          <a:lstStyle>
            <a:lvl1pPr marL="0" indent="0" algn="l">
              <a:lnSpc>
                <a:spcPts val="1800"/>
              </a:lnSpc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46B252-5D46-7E44-AF73-156021180D2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90B1647-35EA-2144-8732-8FBB4A9DFE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874" y="2509736"/>
            <a:ext cx="4114800" cy="18385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10A60-57B6-9042-8BB7-5F86738BC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111" y="1703512"/>
            <a:ext cx="4816256" cy="2031325"/>
          </a:xfrm>
        </p:spPr>
        <p:txBody>
          <a:bodyPr anchor="b"/>
          <a:lstStyle>
            <a:lvl1pPr algn="l">
              <a:lnSpc>
                <a:spcPct val="10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7CBFE-1424-634C-AA69-79AE96E181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89060" y="4094348"/>
            <a:ext cx="4819307" cy="307777"/>
          </a:xfrm>
        </p:spPr>
        <p:txBody>
          <a:bodyPr wrap="square">
            <a:spAutoFit/>
          </a:bodyPr>
          <a:lstStyle>
            <a:lvl1pPr marL="0" indent="0" algn="l">
              <a:lnSpc>
                <a:spcPts val="2600"/>
              </a:lnSpc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9B64D9-2955-8E45-A24B-DF03CEF8134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689059" y="731510"/>
            <a:ext cx="4819307" cy="308418"/>
          </a:xfrm>
        </p:spPr>
        <p:txBody>
          <a:bodyPr wrap="square">
            <a:spAutoFit/>
          </a:bodyPr>
          <a:lstStyle>
            <a:lvl1pPr marL="0" indent="0" algn="l">
              <a:lnSpc>
                <a:spcPts val="26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59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E89B-7477-42B0-A3CF-CF2B2169F8D1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C08F-FE40-4F10-BCF5-DCCB7BC79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E89B-7477-42B0-A3CF-CF2B2169F8D1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C08F-FE40-4F10-BCF5-DCCB7BC79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2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E89B-7477-42B0-A3CF-CF2B2169F8D1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C08F-FE40-4F10-BCF5-DCCB7BC79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8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E89B-7477-42B0-A3CF-CF2B2169F8D1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C08F-FE40-4F10-BCF5-DCCB7BC79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5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E89B-7477-42B0-A3CF-CF2B2169F8D1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C08F-FE40-4F10-BCF5-DCCB7BC79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65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E89B-7477-42B0-A3CF-CF2B2169F8D1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C08F-FE40-4F10-BCF5-DCCB7BC79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6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E89B-7477-42B0-A3CF-CF2B2169F8D1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C08F-FE40-4F10-BCF5-DCCB7BC79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11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E89B-7477-42B0-A3CF-CF2B2169F8D1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C08F-FE40-4F10-BCF5-DCCB7BC79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9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1E89B-7477-42B0-A3CF-CF2B2169F8D1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BC08F-FE40-4F10-BCF5-DCCB7BC79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1C5095-3E50-2344-81E0-FEAEA8C1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058400" cy="53860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D3CA0-2010-D84D-A782-63473DCB5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781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5" r:id="rId2"/>
    <p:sldLayoutId id="2147483666" r:id="rId3"/>
    <p:sldLayoutId id="2147483661" r:id="rId4"/>
  </p:sldLayoutIdLst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36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200"/>
        </a:lnSpc>
        <a:spcBef>
          <a:spcPts val="0"/>
        </a:spcBef>
        <a:buFontTx/>
        <a:buNone/>
        <a:defRPr sz="24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ts val="2200"/>
        </a:lnSpc>
        <a:spcBef>
          <a:spcPts val="0"/>
        </a:spcBef>
        <a:spcAft>
          <a:spcPts val="1200"/>
        </a:spcAft>
        <a:buClr>
          <a:schemeClr val="accent3"/>
        </a:buClr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ts val="1800"/>
        </a:lnSpc>
        <a:spcBef>
          <a:spcPts val="0"/>
        </a:spcBef>
        <a:buFontTx/>
        <a:buNone/>
        <a:defRPr sz="14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1800"/>
        </a:lnSpc>
        <a:spcBef>
          <a:spcPts val="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76213" indent="-176213" algn="l" defTabSz="914400" rtl="0" eaLnBrk="1" latinLnBrk="0" hangingPunct="1">
        <a:lnSpc>
          <a:spcPts val="18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ellygloeb@gmail.com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cTfcpabYK8?feature=oembed" TargetMode="External"/><Relationship Id="rId4" Type="http://schemas.openxmlformats.org/officeDocument/2006/relationships/hyperlink" Target="https://www.youtube.com/watch?v=lcTfcpabYK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A6016B-8C85-DA42-B4DA-AF241DB9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111" y="2380620"/>
            <a:ext cx="4816256" cy="1354217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Our </a:t>
            </a:r>
            <a:r>
              <a:rPr lang="en-US" i="1" dirty="0">
                <a:solidFill>
                  <a:srgbClr val="000000"/>
                </a:solidFill>
              </a:rPr>
              <a:t>SOUL</a:t>
            </a:r>
            <a:r>
              <a:rPr lang="en-US" dirty="0">
                <a:solidFill>
                  <a:srgbClr val="000000"/>
                </a:solidFill>
              </a:rPr>
              <a:t> Care  is Sacred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995DEBB-E447-5945-BFEB-AE28E01C2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9060" y="4094348"/>
            <a:ext cx="4819307" cy="230903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Kelly G. Loeb</a:t>
            </a:r>
          </a:p>
          <a:p>
            <a:r>
              <a:rPr lang="en-US" dirty="0">
                <a:solidFill>
                  <a:srgbClr val="000000"/>
                </a:solidFill>
              </a:rPr>
              <a:t>Workshop Presenter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z="2000" b="1" i="1" dirty="0">
                <a:latin typeface="Lucida Sans"/>
              </a:rPr>
              <a:t>Wherever you stand, be the SOUL </a:t>
            </a:r>
          </a:p>
          <a:p>
            <a:r>
              <a:rPr lang="en-US" sz="2000" b="1" i="1" dirty="0">
                <a:latin typeface="Lucida Sans"/>
              </a:rPr>
              <a:t>of that place </a:t>
            </a:r>
          </a:p>
          <a:p>
            <a:r>
              <a:rPr lang="en-US" sz="2000" b="1" i="1" dirty="0">
                <a:latin typeface="Lucida Sans"/>
              </a:rPr>
              <a:t>-Rumi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5A8835-0F41-CC4E-9365-3A92147918D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689059" y="731510"/>
            <a:ext cx="4819307" cy="97533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2024 South Central Jurisdiction 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Quadrennial Meeting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St. Louis, Missouri</a:t>
            </a:r>
          </a:p>
        </p:txBody>
      </p:sp>
    </p:spTree>
    <p:extLst>
      <p:ext uri="{BB962C8B-B14F-4D97-AF65-F5344CB8AC3E}">
        <p14:creationId xmlns:p14="http://schemas.microsoft.com/office/powerpoint/2010/main" val="2431187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7" name="Rectangle 207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9" name="Rectangle 207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1" name="Rectangle 208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3" name="Rectangle 208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5" name="Freeform: Shape 208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87" name="Rectangle 208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This 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Very 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Room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B091E-5029-ADEE-8467-610E9B5F87BC}"/>
              </a:ext>
            </a:extLst>
          </p:cNvPr>
          <p:cNvSpPr txBox="1"/>
          <p:nvPr/>
        </p:nvSpPr>
        <p:spPr>
          <a:xfrm>
            <a:off x="4082499" y="326165"/>
            <a:ext cx="7852326" cy="6185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And in this very room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There’s quite enough love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 for all the world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And in this very room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There’s quite enough joy for all the world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And there’s quite enough hope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And quite enough power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To chase away any gloom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For Jesus, Lord Jesus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Is in this very room </a:t>
            </a:r>
          </a:p>
        </p:txBody>
      </p:sp>
    </p:spTree>
    <p:extLst>
      <p:ext uri="{BB962C8B-B14F-4D97-AF65-F5344CB8AC3E}">
        <p14:creationId xmlns:p14="http://schemas.microsoft.com/office/powerpoint/2010/main" val="375746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9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1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3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 fontScale="90000"/>
          </a:bodyPr>
          <a:lstStyle/>
          <a:p>
            <a:br>
              <a:rPr lang="en-US" sz="2500" b="1" dirty="0">
                <a:latin typeface="Lucida Sans" panose="020B0602030504020204" pitchFamily="34" charset="0"/>
              </a:rPr>
            </a:br>
            <a:r>
              <a:rPr lang="en-US" sz="2500" b="1" dirty="0">
                <a:latin typeface="Lucida Sans" panose="020B0602030504020204" pitchFamily="34" charset="0"/>
              </a:rPr>
              <a:t>2</a:t>
            </a:r>
            <a:r>
              <a:rPr lang="en-US" sz="2500" b="1" baseline="30000" dirty="0">
                <a:latin typeface="Lucida Sans" panose="020B0602030504020204" pitchFamily="34" charset="0"/>
              </a:rPr>
              <a:t>nd</a:t>
            </a:r>
            <a:r>
              <a:rPr lang="en-US" sz="2500" b="1" dirty="0">
                <a:latin typeface="Lucida Sans" panose="020B0602030504020204" pitchFamily="34" charset="0"/>
              </a:rPr>
              <a:t> Port of Call: </a:t>
            </a:r>
            <a:br>
              <a:rPr lang="en-US" sz="2500" b="1" dirty="0">
                <a:latin typeface="Lucida Sans" panose="020B0602030504020204" pitchFamily="34" charset="0"/>
              </a:rPr>
            </a:br>
            <a:r>
              <a:rPr lang="en-US" sz="3300" b="1" u="sng" dirty="0">
                <a:latin typeface="Lucida Sans" panose="020B0602030504020204" pitchFamily="34" charset="0"/>
              </a:rPr>
              <a:t>O</a:t>
            </a:r>
            <a:r>
              <a:rPr lang="en-US" sz="2500" b="1" dirty="0">
                <a:latin typeface="Lucida Sans" panose="020B0602030504020204" pitchFamily="34" charset="0"/>
              </a:rPr>
              <a:t>pening, </a:t>
            </a:r>
            <a:r>
              <a:rPr lang="en-US" sz="3300" b="1" u="sng" dirty="0">
                <a:latin typeface="Lucida Sans" panose="020B0602030504020204" pitchFamily="34" charset="0"/>
              </a:rPr>
              <a:t>O</a:t>
            </a:r>
            <a:r>
              <a:rPr lang="en-US" sz="2500" b="1" dirty="0">
                <a:latin typeface="Lucida Sans" panose="020B0602030504020204" pitchFamily="34" charset="0"/>
              </a:rPr>
              <a:t>bserving and </a:t>
            </a:r>
            <a:r>
              <a:rPr lang="en-US" sz="3300" b="1" u="sng" dirty="0">
                <a:latin typeface="Lucida Sans" panose="020B0602030504020204" pitchFamily="34" charset="0"/>
              </a:rPr>
              <a:t>O</a:t>
            </a:r>
            <a:r>
              <a:rPr lang="en-US" sz="2500" b="1" dirty="0">
                <a:latin typeface="Lucida Sans" panose="020B0602030504020204" pitchFamily="34" charset="0"/>
              </a:rPr>
              <a:t>ptimizing</a:t>
            </a:r>
            <a:br>
              <a:rPr lang="en-US" sz="2500" b="1" dirty="0">
                <a:latin typeface="Lucida Sans" panose="020B0602030504020204" pitchFamily="34" charset="0"/>
              </a:rPr>
            </a:br>
            <a:r>
              <a:rPr lang="en-US" sz="2500" b="1" dirty="0">
                <a:latin typeface="Lucida Sans" panose="020B0602030504020204" pitchFamily="34" charset="0"/>
              </a:rPr>
              <a:t>SOUL Care</a:t>
            </a:r>
            <a:br>
              <a:rPr lang="en-US" sz="2500" b="1" dirty="0">
                <a:latin typeface="Lucida Sans" panose="020B0602030504020204" pitchFamily="34" charset="0"/>
              </a:rPr>
            </a:br>
            <a:endParaRPr lang="en-US" sz="2500" b="1" i="1" dirty="0">
              <a:latin typeface="Lucida Sans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189" y="2177172"/>
            <a:ext cx="6066349" cy="41073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100" b="1" i="1" dirty="0">
                <a:latin typeface="Lucida Sans" panose="020B0602030504020204" pitchFamily="34" charset="0"/>
              </a:rPr>
              <a:t>Drawing Together </a:t>
            </a:r>
          </a:p>
          <a:p>
            <a:pPr marL="0" indent="0">
              <a:buNone/>
            </a:pPr>
            <a:endParaRPr lang="en-US" sz="1900" b="1" dirty="0">
              <a:latin typeface="Lucida Sans" panose="020B0602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396" y="2543175"/>
            <a:ext cx="2757470" cy="275747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FE7366C-460A-4BCC-80D4-EEE82D558561}"/>
              </a:ext>
            </a:extLst>
          </p:cNvPr>
          <p:cNvSpPr/>
          <p:nvPr/>
        </p:nvSpPr>
        <p:spPr>
          <a:xfrm>
            <a:off x="1763486" y="2649764"/>
            <a:ext cx="636501" cy="5724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3E8B1E-1932-4089-A955-ACC0A3A8F3DB}"/>
              </a:ext>
            </a:extLst>
          </p:cNvPr>
          <p:cNvSpPr/>
          <p:nvPr/>
        </p:nvSpPr>
        <p:spPr>
          <a:xfrm>
            <a:off x="3918858" y="2783568"/>
            <a:ext cx="1034143" cy="2862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9C27AA9-1A3E-48B7-8FB7-BD48EA00775D}"/>
              </a:ext>
            </a:extLst>
          </p:cNvPr>
          <p:cNvSpPr/>
          <p:nvPr/>
        </p:nvSpPr>
        <p:spPr>
          <a:xfrm>
            <a:off x="6346372" y="2721428"/>
            <a:ext cx="827314" cy="43542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ghtning Bolt 9">
            <a:extLst>
              <a:ext uri="{FF2B5EF4-FFF2-40B4-BE49-F238E27FC236}">
                <a16:creationId xmlns:a16="http://schemas.microsoft.com/office/drawing/2014/main" id="{C20AC74A-BD46-46D8-9985-3A1B4CCDF569}"/>
              </a:ext>
            </a:extLst>
          </p:cNvPr>
          <p:cNvSpPr/>
          <p:nvPr/>
        </p:nvSpPr>
        <p:spPr>
          <a:xfrm>
            <a:off x="2797630" y="4669972"/>
            <a:ext cx="865101" cy="891268"/>
          </a:xfrm>
          <a:prstGeom prst="lightningBol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C3C5C530-E844-4D84-A2D5-987D5C068B7D}"/>
              </a:ext>
            </a:extLst>
          </p:cNvPr>
          <p:cNvSpPr/>
          <p:nvPr/>
        </p:nvSpPr>
        <p:spPr>
          <a:xfrm>
            <a:off x="5464627" y="4626430"/>
            <a:ext cx="1132115" cy="7763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6A4A2-2189-430E-A966-AF52F17DBBA9}"/>
              </a:ext>
            </a:extLst>
          </p:cNvPr>
          <p:cNvSpPr txBox="1"/>
          <p:nvPr/>
        </p:nvSpPr>
        <p:spPr>
          <a:xfrm>
            <a:off x="1053590" y="3380665"/>
            <a:ext cx="2187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Circle = Wholeness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723DC7-9995-433C-B599-ED5D9772321D}"/>
              </a:ext>
            </a:extLst>
          </p:cNvPr>
          <p:cNvSpPr txBox="1"/>
          <p:nvPr/>
        </p:nvSpPr>
        <p:spPr>
          <a:xfrm>
            <a:off x="3363979" y="3380665"/>
            <a:ext cx="232320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Rectangle = Support</a:t>
            </a:r>
          </a:p>
          <a:p>
            <a:endParaRPr 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3141DF-D699-4F56-B285-98795B09EBBF}"/>
              </a:ext>
            </a:extLst>
          </p:cNvPr>
          <p:cNvSpPr txBox="1"/>
          <p:nvPr/>
        </p:nvSpPr>
        <p:spPr>
          <a:xfrm>
            <a:off x="5784389" y="3358893"/>
            <a:ext cx="2061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Triangle = Change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BE43BE-EE18-4F4D-80A0-8EE00BE59C7F}"/>
              </a:ext>
            </a:extLst>
          </p:cNvPr>
          <p:cNvSpPr txBox="1"/>
          <p:nvPr/>
        </p:nvSpPr>
        <p:spPr>
          <a:xfrm>
            <a:off x="2476267" y="5710684"/>
            <a:ext cx="1614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Bolt = Goal(s)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EFD0CF-D70A-41F4-B3D8-48DA6DFF6FE1}"/>
              </a:ext>
            </a:extLst>
          </p:cNvPr>
          <p:cNvSpPr txBox="1"/>
          <p:nvPr/>
        </p:nvSpPr>
        <p:spPr>
          <a:xfrm>
            <a:off x="5066693" y="5684340"/>
            <a:ext cx="2279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Star =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657244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5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draw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E76ED406-F6AF-45C0-9CD4-BC9382056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0467" y="1339850"/>
            <a:ext cx="5571066" cy="41782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05C3B1-43BF-11EC-3F3A-18416049BDF5}"/>
              </a:ext>
            </a:extLst>
          </p:cNvPr>
          <p:cNvSpPr txBox="1"/>
          <p:nvPr/>
        </p:nvSpPr>
        <p:spPr>
          <a:xfrm>
            <a:off x="8551863" y="2886075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Kelly G. Loeb’s drawing</a:t>
            </a:r>
          </a:p>
          <a:p>
            <a:pPr algn="ctr"/>
            <a:r>
              <a:rPr lang="en-US" b="1" i="1" dirty="0"/>
              <a:t>January 2023</a:t>
            </a:r>
          </a:p>
        </p:txBody>
      </p:sp>
    </p:spTree>
    <p:extLst>
      <p:ext uri="{BB962C8B-B14F-4D97-AF65-F5344CB8AC3E}">
        <p14:creationId xmlns:p14="http://schemas.microsoft.com/office/powerpoint/2010/main" val="156252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9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1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3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 fontScale="90000"/>
          </a:bodyPr>
          <a:lstStyle/>
          <a:p>
            <a:r>
              <a:rPr lang="en-US" sz="2500" b="1" dirty="0">
                <a:latin typeface="Lucida Sans" panose="020B0602030504020204" pitchFamily="34" charset="0"/>
              </a:rPr>
              <a:t>3</a:t>
            </a:r>
            <a:r>
              <a:rPr lang="en-US" sz="2500" b="1" baseline="30000" dirty="0">
                <a:latin typeface="Lucida Sans" panose="020B0602030504020204" pitchFamily="34" charset="0"/>
              </a:rPr>
              <a:t>rd</a:t>
            </a:r>
            <a:r>
              <a:rPr lang="en-US" sz="2500" b="1" dirty="0">
                <a:latin typeface="Lucida Sans" panose="020B0602030504020204" pitchFamily="34" charset="0"/>
              </a:rPr>
              <a:t> Port of Call: </a:t>
            </a:r>
            <a:br>
              <a:rPr lang="en-US" sz="2500" b="1" dirty="0">
                <a:latin typeface="Lucida Sans" panose="020B0602030504020204" pitchFamily="34" charset="0"/>
              </a:rPr>
            </a:br>
            <a:r>
              <a:rPr lang="en-US" sz="3000" b="1" u="sng" dirty="0">
                <a:latin typeface="Lucida Sans" panose="020B0602030504020204" pitchFamily="34" charset="0"/>
              </a:rPr>
              <a:t>U</a:t>
            </a:r>
            <a:r>
              <a:rPr lang="en-US" sz="2500" b="1" dirty="0">
                <a:latin typeface="Lucida Sans" panose="020B0602030504020204" pitchFamily="34" charset="0"/>
              </a:rPr>
              <a:t>nderstanding, </a:t>
            </a:r>
            <a:r>
              <a:rPr lang="en-US" sz="3000" b="1" u="sng" dirty="0">
                <a:latin typeface="Lucida Sans" panose="020B0602030504020204" pitchFamily="34" charset="0"/>
              </a:rPr>
              <a:t>U</a:t>
            </a:r>
            <a:r>
              <a:rPr lang="en-US" sz="2500" b="1" dirty="0">
                <a:latin typeface="Lucida Sans" panose="020B0602030504020204" pitchFamily="34" charset="0"/>
              </a:rPr>
              <a:t>nveiling and </a:t>
            </a:r>
            <a:r>
              <a:rPr lang="en-US" sz="3000" b="1" dirty="0">
                <a:latin typeface="Lucida Sans" panose="020B0602030504020204" pitchFamily="34" charset="0"/>
              </a:rPr>
              <a:t>U</a:t>
            </a:r>
            <a:r>
              <a:rPr lang="en-US" sz="2500" b="1" u="sng" dirty="0">
                <a:latin typeface="Lucida Sans" panose="020B0602030504020204" pitchFamily="34" charset="0"/>
              </a:rPr>
              <a:t>sing </a:t>
            </a:r>
            <a:r>
              <a:rPr lang="en-US" sz="2500" b="1" dirty="0">
                <a:latin typeface="Lucida Sans" panose="020B0602030504020204" pitchFamily="34" charset="0"/>
              </a:rPr>
              <a:t>SOUL Care</a:t>
            </a:r>
            <a:endParaRPr lang="en-US" sz="2500" b="1" i="1" dirty="0">
              <a:latin typeface="Lucida Sans" panose="020B0602030504020204" pitchFamily="34" charset="0"/>
            </a:endParaRPr>
          </a:p>
        </p:txBody>
      </p:sp>
      <p:graphicFrame>
        <p:nvGraphicFramePr>
          <p:cNvPr id="2067" name="Content Placeholder 2">
            <a:extLst>
              <a:ext uri="{FF2B5EF4-FFF2-40B4-BE49-F238E27FC236}">
                <a16:creationId xmlns:a16="http://schemas.microsoft.com/office/drawing/2014/main" id="{D4CB2E21-09B9-3D2D-7A60-34DD752609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82189" y="2270928"/>
          <a:ext cx="5773883" cy="433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wooden steering wheel&#10;&#10;Description automatically generated with medium confiden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3730" y="2177172"/>
            <a:ext cx="3251953" cy="3251953"/>
          </a:xfrm>
          <a:prstGeom prst="rect">
            <a:avLst/>
          </a:prstGeom>
        </p:spPr>
      </p:pic>
      <p:pic>
        <p:nvPicPr>
          <p:cNvPr id="5" name="Picture 4" descr="5 Ways to Stay Afloat When You're Without a Paycheck - Money Q&amp;A">
            <a:extLst>
              <a:ext uri="{FF2B5EF4-FFF2-40B4-BE49-F238E27FC236}">
                <a16:creationId xmlns:a16="http://schemas.microsoft.com/office/drawing/2014/main" id="{5DBE28CF-ED6B-0A83-21B1-B07D843DA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23" y="2512978"/>
            <a:ext cx="5460749" cy="307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B9CC38-B6CA-C7E5-E276-79393D78F873}"/>
              </a:ext>
            </a:extLst>
          </p:cNvPr>
          <p:cNvSpPr/>
          <p:nvPr/>
        </p:nvSpPr>
        <p:spPr>
          <a:xfrm>
            <a:off x="2221740" y="2997079"/>
            <a:ext cx="26132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b="1" i="1" dirty="0">
                <a:latin typeface="Lucida Sans" panose="020B0602030504020204" pitchFamily="34" charset="0"/>
              </a:rPr>
              <a:t>Staying afloat…</a:t>
            </a:r>
            <a:endParaRPr lang="en-US" sz="23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99A586-135A-4AAE-A959-DD446FFA17DC}"/>
              </a:ext>
            </a:extLst>
          </p:cNvPr>
          <p:cNvSpPr/>
          <p:nvPr/>
        </p:nvSpPr>
        <p:spPr>
          <a:xfrm>
            <a:off x="4726083" y="3454241"/>
            <a:ext cx="2021707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b="1" i="1" dirty="0">
                <a:latin typeface="Lucida Sans" panose="020B0602030504020204" pitchFamily="34" charset="0"/>
              </a:rPr>
              <a:t>…just keep </a:t>
            </a:r>
          </a:p>
          <a:p>
            <a:r>
              <a:rPr lang="en-US" sz="2300" b="1" i="1" dirty="0">
                <a:latin typeface="Lucida Sans" panose="020B0602030504020204" pitchFamily="34" charset="0"/>
              </a:rPr>
              <a:t>swimming</a:t>
            </a:r>
          </a:p>
          <a:p>
            <a:r>
              <a:rPr lang="en-US" sz="2300" b="1" i="1" dirty="0">
                <a:latin typeface="Lucida Sans" panose="020B0602030504020204" pitchFamily="34" charset="0"/>
              </a:rPr>
              <a:t>…upstream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200084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kloeb\AppData\Local\Microsoft\Windows\Temporary Internet Files\Content.IE5\11NV1D7J\treasure-chest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060" y="2533023"/>
            <a:ext cx="3877473" cy="353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8" name="TextBox 3">
            <a:extLst>
              <a:ext uri="{FF2B5EF4-FFF2-40B4-BE49-F238E27FC236}">
                <a16:creationId xmlns:a16="http://schemas.microsoft.com/office/drawing/2014/main" id="{517656E2-1783-AD4E-8904-379836DCA2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0350554"/>
              </p:ext>
            </p:extLst>
          </p:nvPr>
        </p:nvGraphicFramePr>
        <p:xfrm>
          <a:off x="190919" y="61591"/>
          <a:ext cx="9535886" cy="6740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EEB734C-77FD-04C3-F66E-34950FD9D2E0}"/>
              </a:ext>
            </a:extLst>
          </p:cNvPr>
          <p:cNvSpPr txBox="1"/>
          <p:nvPr/>
        </p:nvSpPr>
        <p:spPr>
          <a:xfrm>
            <a:off x="10219174" y="6063052"/>
            <a:ext cx="176851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i="1" dirty="0">
                <a:solidFill>
                  <a:srgbClr val="00B050"/>
                </a:solidFill>
                <a:latin typeface="Lucida Sans" panose="020B0602030504020204" pitchFamily="34" charset="0"/>
              </a:rPr>
              <a:t>Poet: Sark</a:t>
            </a:r>
          </a:p>
        </p:txBody>
      </p:sp>
    </p:spTree>
    <p:extLst>
      <p:ext uri="{BB962C8B-B14F-4D97-AF65-F5344CB8AC3E}">
        <p14:creationId xmlns:p14="http://schemas.microsoft.com/office/powerpoint/2010/main" val="3562067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9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1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3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r>
              <a:rPr lang="en-US" sz="2500" b="1" dirty="0">
                <a:latin typeface="Lucida Sans" panose="020B0602030504020204" pitchFamily="34" charset="0"/>
              </a:rPr>
              <a:t>4</a:t>
            </a:r>
            <a:r>
              <a:rPr lang="en-US" sz="2500" b="1" baseline="30000" dirty="0">
                <a:latin typeface="Lucida Sans" panose="020B0602030504020204" pitchFamily="34" charset="0"/>
              </a:rPr>
              <a:t>th</a:t>
            </a:r>
            <a:r>
              <a:rPr lang="en-US" sz="2500" b="1" dirty="0">
                <a:latin typeface="Lucida Sans" panose="020B0602030504020204" pitchFamily="34" charset="0"/>
              </a:rPr>
              <a:t> Port of Call: </a:t>
            </a:r>
            <a:br>
              <a:rPr lang="en-US" sz="2500" b="1" dirty="0">
                <a:latin typeface="Lucida Sans" panose="020B0602030504020204" pitchFamily="34" charset="0"/>
              </a:rPr>
            </a:br>
            <a:r>
              <a:rPr lang="en-US" sz="3000" b="1" u="sng" dirty="0">
                <a:latin typeface="Lucida Sans" panose="020B0602030504020204" pitchFamily="34" charset="0"/>
              </a:rPr>
              <a:t>L</a:t>
            </a:r>
            <a:r>
              <a:rPr lang="en-US" sz="2500" b="1" dirty="0">
                <a:latin typeface="Lucida Sans" panose="020B0602030504020204" pitchFamily="34" charset="0"/>
              </a:rPr>
              <a:t>aunching, </a:t>
            </a:r>
            <a:r>
              <a:rPr lang="en-US" sz="3000" b="1" u="sng" dirty="0">
                <a:latin typeface="Lucida Sans" panose="020B0602030504020204" pitchFamily="34" charset="0"/>
              </a:rPr>
              <a:t>L</a:t>
            </a:r>
            <a:r>
              <a:rPr lang="en-US" sz="2500" b="1" dirty="0">
                <a:latin typeface="Lucida Sans" panose="020B0602030504020204" pitchFamily="34" charset="0"/>
              </a:rPr>
              <a:t>iving and </a:t>
            </a:r>
            <a:r>
              <a:rPr lang="en-US" sz="3000" b="1" u="sng" dirty="0">
                <a:latin typeface="Lucida Sans" panose="020B0602030504020204" pitchFamily="34" charset="0"/>
              </a:rPr>
              <a:t>L</a:t>
            </a:r>
            <a:r>
              <a:rPr lang="en-US" sz="2500" b="1" dirty="0">
                <a:latin typeface="Lucida Sans" panose="020B0602030504020204" pitchFamily="34" charset="0"/>
              </a:rPr>
              <a:t>eading</a:t>
            </a:r>
            <a:r>
              <a:rPr lang="en-US" sz="2500" b="1" u="sng" dirty="0">
                <a:latin typeface="Lucida Sans" panose="020B0602030504020204" pitchFamily="34" charset="0"/>
              </a:rPr>
              <a:t> </a:t>
            </a:r>
            <a:r>
              <a:rPr lang="en-US" sz="2500" b="1" dirty="0">
                <a:latin typeface="Lucida Sans" panose="020B0602030504020204" pitchFamily="34" charset="0"/>
              </a:rPr>
              <a:t>SOUL Care</a:t>
            </a:r>
            <a:endParaRPr lang="en-US" sz="2500" b="1" i="1" dirty="0">
              <a:latin typeface="Lucida Sans" panose="020B0602030504020204" pitchFamily="34" charset="0"/>
            </a:endParaRPr>
          </a:p>
        </p:txBody>
      </p:sp>
      <p:pic>
        <p:nvPicPr>
          <p:cNvPr id="4" name="Picture 3" descr="A wooden steering wheel&#10;&#10;Description automatically generated with medium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730" y="2873858"/>
            <a:ext cx="3251953" cy="3251953"/>
          </a:xfrm>
          <a:prstGeom prst="rect">
            <a:avLst/>
          </a:prstGeom>
        </p:spPr>
      </p:pic>
      <p:pic>
        <p:nvPicPr>
          <p:cNvPr id="16" name="Picture 2" descr="What makes a waterfall...a waterfall? - American Rivers">
            <a:extLst>
              <a:ext uri="{FF2B5EF4-FFF2-40B4-BE49-F238E27FC236}">
                <a16:creationId xmlns:a16="http://schemas.microsoft.com/office/drawing/2014/main" id="{2A612F5E-66FF-41AC-9231-A07B47E0F4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0582" y="2574145"/>
            <a:ext cx="5946696" cy="377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357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3" name="Rectangle 4122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25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27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29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31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879" y="776941"/>
            <a:ext cx="3182940" cy="1471959"/>
          </a:xfrm>
        </p:spPr>
        <p:txBody>
          <a:bodyPr>
            <a:normAutofit/>
          </a:bodyPr>
          <a:lstStyle/>
          <a:p>
            <a:r>
              <a:rPr lang="en-US" sz="2600" b="1" i="1" dirty="0">
                <a:latin typeface="Lucida Sans" panose="020B0602030504020204" pitchFamily="34" charset="0"/>
              </a:rPr>
              <a:t>Shore Excursion Propositions</a:t>
            </a:r>
            <a:endParaRPr lang="en-US" sz="2600" b="1" i="1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635" y="2090057"/>
            <a:ext cx="3200451" cy="3442033"/>
          </a:xfrm>
        </p:spPr>
        <p:txBody>
          <a:bodyPr anchor="t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rgbClr val="FEFFFF"/>
                </a:solidFill>
                <a:latin typeface="Lucida Sans" panose="020B0602030504020204" pitchFamily="34" charset="0"/>
              </a:rPr>
              <a:t>What’s next for you and your soul?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rgbClr val="FEFFFF"/>
                </a:solidFill>
                <a:latin typeface="Lucida Sans" panose="020B0602030504020204" pitchFamily="34" charset="0"/>
              </a:rPr>
              <a:t>Is it well with your soul?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rgbClr val="FEFFFF"/>
                </a:solidFill>
                <a:latin typeface="Lucida Sans" panose="020B0602030504020204" pitchFamily="34" charset="0"/>
              </a:rPr>
              <a:t>What does it feel like when peace attendeth your way?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rgbClr val="FEFFFF"/>
                </a:solidFill>
                <a:latin typeface="Lucida Sans" panose="020B0602030504020204" pitchFamily="34" charset="0"/>
              </a:rPr>
              <a:t>Or when sorrows like sea billows roll?</a:t>
            </a:r>
          </a:p>
        </p:txBody>
      </p:sp>
      <p:pic>
        <p:nvPicPr>
          <p:cNvPr id="4" name="Picture 2" descr="Exuma Boat Tours | Bahamas Island Excursions - Shore Thing Escapes">
            <a:extLst>
              <a:ext uri="{FF2B5EF4-FFF2-40B4-BE49-F238E27FC236}">
                <a16:creationId xmlns:a16="http://schemas.microsoft.com/office/drawing/2014/main" id="{F08B33EC-6EFA-4F7E-9686-9A2F6B46F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63" y="1589314"/>
            <a:ext cx="705036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ECFEC7-E9B2-4876-A5A7-8D92A4BA103B}"/>
              </a:ext>
            </a:extLst>
          </p:cNvPr>
          <p:cNvSpPr txBox="1"/>
          <p:nvPr/>
        </p:nvSpPr>
        <p:spPr>
          <a:xfrm>
            <a:off x="8055429" y="6113697"/>
            <a:ext cx="4017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latin typeface="Lucida Sans" panose="020B0602030504020204" pitchFamily="34" charset="0"/>
              </a:rPr>
              <a:t>with acknowledgement to songwriter Horatio G. Spafford</a:t>
            </a:r>
          </a:p>
        </p:txBody>
      </p:sp>
    </p:spTree>
    <p:extLst>
      <p:ext uri="{BB962C8B-B14F-4D97-AF65-F5344CB8AC3E}">
        <p14:creationId xmlns:p14="http://schemas.microsoft.com/office/powerpoint/2010/main" val="2654859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9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1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3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latin typeface="Lucida Sans" panose="020B0602030504020204" pitchFamily="34" charset="0"/>
              </a:rPr>
              <a:t>4</a:t>
            </a:r>
            <a:r>
              <a:rPr lang="en-US" sz="2400" b="1" baseline="30000" dirty="0">
                <a:latin typeface="Lucida Sans" panose="020B0602030504020204" pitchFamily="34" charset="0"/>
              </a:rPr>
              <a:t>th</a:t>
            </a:r>
            <a:r>
              <a:rPr lang="en-US" sz="2400" b="1" dirty="0">
                <a:latin typeface="Lucida Sans" panose="020B0602030504020204" pitchFamily="34" charset="0"/>
              </a:rPr>
              <a:t> Port of Call: </a:t>
            </a:r>
            <a:br>
              <a:rPr lang="en-US" sz="2400" b="1" dirty="0">
                <a:latin typeface="Lucida Sans" panose="020B0602030504020204" pitchFamily="34" charset="0"/>
              </a:rPr>
            </a:br>
            <a:r>
              <a:rPr lang="en-US" sz="2800" b="1" u="sng" dirty="0">
                <a:latin typeface="Lucida Sans" panose="020B0602030504020204" pitchFamily="34" charset="0"/>
              </a:rPr>
              <a:t>L</a:t>
            </a:r>
            <a:r>
              <a:rPr lang="en-US" sz="2400" b="1" dirty="0">
                <a:latin typeface="Lucida Sans" panose="020B0602030504020204" pitchFamily="34" charset="0"/>
              </a:rPr>
              <a:t>aunching, </a:t>
            </a:r>
            <a:r>
              <a:rPr lang="en-US" sz="2800" b="1" u="sng" dirty="0">
                <a:latin typeface="Lucida Sans" panose="020B0602030504020204" pitchFamily="34" charset="0"/>
              </a:rPr>
              <a:t>L</a:t>
            </a:r>
            <a:r>
              <a:rPr lang="en-US" sz="2400" b="1" dirty="0">
                <a:latin typeface="Lucida Sans" panose="020B0602030504020204" pitchFamily="34" charset="0"/>
              </a:rPr>
              <a:t>iving and </a:t>
            </a:r>
            <a:r>
              <a:rPr lang="en-US" sz="2800" b="1" u="sng" dirty="0">
                <a:latin typeface="Lucida Sans" panose="020B0602030504020204" pitchFamily="34" charset="0"/>
              </a:rPr>
              <a:t>L</a:t>
            </a:r>
            <a:r>
              <a:rPr lang="en-US" sz="2400" b="1" dirty="0">
                <a:latin typeface="Lucida Sans" panose="020B0602030504020204" pitchFamily="34" charset="0"/>
              </a:rPr>
              <a:t>eading Lyrics!</a:t>
            </a:r>
            <a:r>
              <a:rPr lang="en-US" sz="2400" b="1" u="sng" dirty="0">
                <a:latin typeface="Lucida Sans" panose="020B0602030504020204" pitchFamily="34" charset="0"/>
              </a:rPr>
              <a:t> </a:t>
            </a:r>
            <a:br>
              <a:rPr lang="en-US" sz="2400" b="1" u="sng" dirty="0">
                <a:latin typeface="Lucida Sans" panose="020B0602030504020204" pitchFamily="34" charset="0"/>
              </a:rPr>
            </a:br>
            <a:r>
              <a:rPr lang="en-US" sz="2400" b="1" u="sng" dirty="0">
                <a:latin typeface="Lucida Sans" panose="020B0602030504020204" pitchFamily="34" charset="0"/>
              </a:rPr>
              <a:t>f</a:t>
            </a:r>
            <a:r>
              <a:rPr lang="en-US" sz="2400" b="1" dirty="0">
                <a:latin typeface="Lucida Sans" panose="020B0602030504020204" pitchFamily="34" charset="0"/>
              </a:rPr>
              <a:t>or SOUL Care</a:t>
            </a:r>
            <a:endParaRPr lang="en-US" sz="2400" b="1" i="1" dirty="0">
              <a:latin typeface="Lucida Sans" panose="020B0602030504020204" pitchFamily="34" charset="0"/>
            </a:endParaRPr>
          </a:p>
        </p:txBody>
      </p:sp>
      <p:pic>
        <p:nvPicPr>
          <p:cNvPr id="4" name="Picture 3" descr="A wooden steering wheel&#10;&#10;Description automatically generated with medium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730" y="2873858"/>
            <a:ext cx="3251953" cy="32519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8399E-841F-4DC8-4500-43F39CCDB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690" y="2378076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/>
              <a:t>When peace like a river attendeth my way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/>
              <a:t>When sorrows like sea billows roll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/>
              <a:t>Whatever my lot, thou has taught me to say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/>
              <a:t>It is well, it is well with my soul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0D9086-A84B-8EF8-71F0-83E93710539C}"/>
              </a:ext>
            </a:extLst>
          </p:cNvPr>
          <p:cNvSpPr txBox="1"/>
          <p:nvPr/>
        </p:nvSpPr>
        <p:spPr>
          <a:xfrm>
            <a:off x="8791575" y="837744"/>
            <a:ext cx="2628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“It is Well With My Soul”</a:t>
            </a:r>
          </a:p>
          <a:p>
            <a:r>
              <a:rPr lang="en-US" b="1" dirty="0"/>
              <a:t>Horatio G. Spafford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5731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9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1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3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Lucida Sans" panose="020B0602030504020204" pitchFamily="34" charset="0"/>
              </a:rPr>
              <a:t>4</a:t>
            </a:r>
            <a:r>
              <a:rPr lang="en-US" sz="2400" b="1" baseline="30000" dirty="0">
                <a:latin typeface="Lucida Sans" panose="020B0602030504020204" pitchFamily="34" charset="0"/>
              </a:rPr>
              <a:t>th</a:t>
            </a:r>
            <a:r>
              <a:rPr lang="en-US" sz="2400" b="1" dirty="0">
                <a:latin typeface="Lucida Sans" panose="020B0602030504020204" pitchFamily="34" charset="0"/>
              </a:rPr>
              <a:t> Port of Call: </a:t>
            </a:r>
            <a:br>
              <a:rPr lang="en-US" sz="2400" b="1" dirty="0">
                <a:latin typeface="Lucida Sans" panose="020B0602030504020204" pitchFamily="34" charset="0"/>
              </a:rPr>
            </a:br>
            <a:r>
              <a:rPr lang="en-US" sz="2800" b="1" u="sng" dirty="0">
                <a:latin typeface="Lucida Sans" panose="020B0602030504020204" pitchFamily="34" charset="0"/>
              </a:rPr>
              <a:t>L</a:t>
            </a:r>
            <a:r>
              <a:rPr lang="en-US" sz="2400" b="1" dirty="0">
                <a:latin typeface="Lucida Sans" panose="020B0602030504020204" pitchFamily="34" charset="0"/>
              </a:rPr>
              <a:t>aunching, </a:t>
            </a:r>
            <a:r>
              <a:rPr lang="en-US" sz="2800" b="1" u="sng" dirty="0">
                <a:latin typeface="Lucida Sans" panose="020B0602030504020204" pitchFamily="34" charset="0"/>
              </a:rPr>
              <a:t>L</a:t>
            </a:r>
            <a:r>
              <a:rPr lang="en-US" sz="2400" b="1" dirty="0">
                <a:latin typeface="Lucida Sans" panose="020B0602030504020204" pitchFamily="34" charset="0"/>
              </a:rPr>
              <a:t>iving and </a:t>
            </a:r>
            <a:r>
              <a:rPr lang="en-US" sz="2800" b="1" u="sng" dirty="0">
                <a:latin typeface="Lucida Sans" panose="020B0602030504020204" pitchFamily="34" charset="0"/>
              </a:rPr>
              <a:t>L</a:t>
            </a:r>
            <a:r>
              <a:rPr lang="en-US" sz="2400" b="1" dirty="0">
                <a:latin typeface="Lucida Sans" panose="020B0602030504020204" pitchFamily="34" charset="0"/>
              </a:rPr>
              <a:t>eading Lyrics</a:t>
            </a:r>
            <a:r>
              <a:rPr lang="en-US" sz="2400" b="1" u="sng" dirty="0">
                <a:latin typeface="Lucida Sans" panose="020B0602030504020204" pitchFamily="34" charset="0"/>
              </a:rPr>
              <a:t> </a:t>
            </a:r>
            <a:r>
              <a:rPr lang="en-US" sz="2400" b="1" dirty="0">
                <a:latin typeface="Lucida Sans" panose="020B0602030504020204" pitchFamily="34" charset="0"/>
              </a:rPr>
              <a:t>for SOUL Care</a:t>
            </a:r>
            <a:endParaRPr lang="en-US" sz="2400" b="1" i="1" dirty="0">
              <a:latin typeface="Lucida Sans" panose="020B0602030504020204" pitchFamily="34" charset="0"/>
            </a:endParaRPr>
          </a:p>
        </p:txBody>
      </p:sp>
      <p:pic>
        <p:nvPicPr>
          <p:cNvPr id="4" name="Picture 3" descr="A wooden steering wheel&#10;&#10;Description automatically generated with medium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730" y="2873858"/>
            <a:ext cx="3251953" cy="32519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8399E-841F-4DC8-4500-43F39CCDB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690" y="2378076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/>
              <a:t>When grace like an embrace enfolds my heart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/>
              <a:t>When hard stuff takes a strong toll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/>
              <a:t>Whatever my path, from thee I will not part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/>
              <a:t>It is well, it is well with my soul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/>
              <a:t>(new verse by Soul Care Captain Kelly G. Loeb)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E0F3B-34AC-4FA9-0A12-0A91BEB31A66}"/>
              </a:ext>
            </a:extLst>
          </p:cNvPr>
          <p:cNvSpPr txBox="1"/>
          <p:nvPr/>
        </p:nvSpPr>
        <p:spPr>
          <a:xfrm>
            <a:off x="8791575" y="837744"/>
            <a:ext cx="2628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“It is Well With My Soul”</a:t>
            </a:r>
          </a:p>
          <a:p>
            <a:r>
              <a:rPr lang="en-US" b="1" dirty="0"/>
              <a:t>Horatio G. Spafford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4432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9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1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3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Lucida Sans" panose="020B0602030504020204" pitchFamily="34" charset="0"/>
              </a:rPr>
              <a:t>4</a:t>
            </a:r>
            <a:r>
              <a:rPr lang="en-US" sz="2400" b="1" baseline="30000" dirty="0">
                <a:latin typeface="Lucida Sans" panose="020B0602030504020204" pitchFamily="34" charset="0"/>
              </a:rPr>
              <a:t>th</a:t>
            </a:r>
            <a:r>
              <a:rPr lang="en-US" sz="2400" b="1" dirty="0">
                <a:latin typeface="Lucida Sans" panose="020B0602030504020204" pitchFamily="34" charset="0"/>
              </a:rPr>
              <a:t> Port of Call: </a:t>
            </a:r>
            <a:br>
              <a:rPr lang="en-US" sz="2400" b="1" dirty="0">
                <a:latin typeface="Lucida Sans" panose="020B0602030504020204" pitchFamily="34" charset="0"/>
              </a:rPr>
            </a:br>
            <a:r>
              <a:rPr lang="en-US" sz="2800" b="1" u="sng" dirty="0">
                <a:latin typeface="Lucida Sans" panose="020B0602030504020204" pitchFamily="34" charset="0"/>
              </a:rPr>
              <a:t>L</a:t>
            </a:r>
            <a:r>
              <a:rPr lang="en-US" sz="2400" b="1" dirty="0">
                <a:latin typeface="Lucida Sans" panose="020B0602030504020204" pitchFamily="34" charset="0"/>
              </a:rPr>
              <a:t>aunching, </a:t>
            </a:r>
            <a:r>
              <a:rPr lang="en-US" sz="2800" b="1" u="sng" dirty="0">
                <a:latin typeface="Lucida Sans" panose="020B0602030504020204" pitchFamily="34" charset="0"/>
              </a:rPr>
              <a:t>L</a:t>
            </a:r>
            <a:r>
              <a:rPr lang="en-US" sz="2400" b="1" dirty="0">
                <a:latin typeface="Lucida Sans" panose="020B0602030504020204" pitchFamily="34" charset="0"/>
              </a:rPr>
              <a:t>iving and </a:t>
            </a:r>
            <a:r>
              <a:rPr lang="en-US" sz="2800" b="1" u="sng" dirty="0">
                <a:latin typeface="Lucida Sans" panose="020B0602030504020204" pitchFamily="34" charset="0"/>
              </a:rPr>
              <a:t>L</a:t>
            </a:r>
            <a:r>
              <a:rPr lang="en-US" sz="2400" b="1" dirty="0">
                <a:latin typeface="Lucida Sans" panose="020B0602030504020204" pitchFamily="34" charset="0"/>
              </a:rPr>
              <a:t>eading Lyrics</a:t>
            </a:r>
            <a:r>
              <a:rPr lang="en-US" sz="2400" b="1" u="sng" dirty="0">
                <a:latin typeface="Lucida Sans" panose="020B0602030504020204" pitchFamily="34" charset="0"/>
              </a:rPr>
              <a:t> </a:t>
            </a:r>
            <a:r>
              <a:rPr lang="en-US" sz="2400" b="1" dirty="0">
                <a:latin typeface="Lucida Sans" panose="020B0602030504020204" pitchFamily="34" charset="0"/>
              </a:rPr>
              <a:t>for SOUL Care</a:t>
            </a:r>
            <a:endParaRPr lang="en-US" sz="2400" b="1" i="1" dirty="0">
              <a:latin typeface="Lucida Sans" panose="020B0602030504020204" pitchFamily="34" charset="0"/>
            </a:endParaRPr>
          </a:p>
        </p:txBody>
      </p:sp>
      <p:pic>
        <p:nvPicPr>
          <p:cNvPr id="4" name="Picture 3" descr="A wooden steering wheel&#10;&#10;Description automatically generated with medium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730" y="2873858"/>
            <a:ext cx="3251953" cy="32519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8399E-841F-4DC8-4500-43F39CCDB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690" y="237807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950" b="1" i="1" dirty="0"/>
              <a:t>When love like a blanket covers my soul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950" b="1" i="1" dirty="0"/>
              <a:t>When turmoil so rough drowns me whole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950" b="1" i="1" dirty="0"/>
              <a:t>Whatever the change, Thou art making me BOLD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950" b="1" i="1" dirty="0"/>
              <a:t>It is well, it is well with my soul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	New verse written by participants in the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	Our Soul Care is Sacred Workshop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	United Women in Faith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	South Central Jurisdiction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	Quadrennial Meeting – St. Louis, Missouri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	Friday, June 21,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E0F3B-34AC-4FA9-0A12-0A91BEB31A66}"/>
              </a:ext>
            </a:extLst>
          </p:cNvPr>
          <p:cNvSpPr txBox="1"/>
          <p:nvPr/>
        </p:nvSpPr>
        <p:spPr>
          <a:xfrm>
            <a:off x="8791575" y="837744"/>
            <a:ext cx="2628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“It is Well With My Soul”</a:t>
            </a:r>
          </a:p>
          <a:p>
            <a:r>
              <a:rPr lang="en-US" b="1" dirty="0"/>
              <a:t>Horatio G. Spafford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208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1149862"/>
            <a:ext cx="10702834" cy="4127820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92480" y="-17509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Lucida Sans" panose="020B0602030504020204" pitchFamily="34" charset="0"/>
              </a:rPr>
              <a:t>Smooth Sailing: Our SOUL Care is Sacred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6938" y="5534561"/>
            <a:ext cx="7682329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 b="1" i="1" dirty="0">
                <a:latin typeface="Lucida Sans"/>
              </a:rPr>
              <a:t>2024 South Central Jurisdiction Quadrennial Meeting</a:t>
            </a:r>
          </a:p>
          <a:p>
            <a:pPr algn="ctr"/>
            <a:r>
              <a:rPr lang="en-US" sz="2000" b="1" i="1" dirty="0">
                <a:latin typeface="Lucida Sans"/>
              </a:rPr>
              <a:t>Sail Date: June 21, 2024</a:t>
            </a:r>
          </a:p>
          <a:p>
            <a:pPr algn="ctr"/>
            <a:r>
              <a:rPr lang="en-US" sz="2000" b="1" i="1" dirty="0">
                <a:latin typeface="Lucida Sans"/>
              </a:rPr>
              <a:t>Embarkation Location: Renaissance Hotel, St. Louis, MO</a:t>
            </a:r>
          </a:p>
          <a:p>
            <a:pPr algn="ctr"/>
            <a:r>
              <a:rPr lang="en-US" sz="2000" b="1" i="1" dirty="0">
                <a:latin typeface="Lucida Sans"/>
              </a:rPr>
              <a:t>Wherever you stand, be the SOUL of that place -Rumi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640BD4-29C2-40EA-B2BC-5036D243E3DE}"/>
              </a:ext>
            </a:extLst>
          </p:cNvPr>
          <p:cNvSpPr txBox="1"/>
          <p:nvPr/>
        </p:nvSpPr>
        <p:spPr>
          <a:xfrm>
            <a:off x="5695951" y="3213772"/>
            <a:ext cx="2038350" cy="43088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SS SOUL Care</a:t>
            </a:r>
          </a:p>
        </p:txBody>
      </p:sp>
    </p:spTree>
    <p:extLst>
      <p:ext uri="{BB962C8B-B14F-4D97-AF65-F5344CB8AC3E}">
        <p14:creationId xmlns:p14="http://schemas.microsoft.com/office/powerpoint/2010/main" val="589646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55" name="Rectangle 51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 i="1" dirty="0">
                <a:latin typeface="Lucida Sans" panose="020B0602030504020204" pitchFamily="34" charset="0"/>
              </a:rPr>
              <a:t>Disembarkation: Souvenirs and Support – Smooth Sailing Playlist</a:t>
            </a:r>
          </a:p>
        </p:txBody>
      </p:sp>
      <p:sp>
        <p:nvSpPr>
          <p:cNvPr id="515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3" y="1817417"/>
            <a:ext cx="6713552" cy="4890469"/>
          </a:xfrm>
        </p:spPr>
        <p:txBody>
          <a:bodyPr anchor="t"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>
                <a:latin typeface="Lucida Sans" panose="020B0602030504020204" pitchFamily="34" charset="0"/>
              </a:rPr>
              <a:t>Hymns: How Great Thou Art, It Is Well With My Soul, My Soul Looks Up to Thee, Be Still My Soul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>
                <a:latin typeface="Lucida Sans" panose="020B0602030504020204" pitchFamily="34" charset="0"/>
              </a:rPr>
              <a:t>Cruisin’ – Smokey Robinson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>
                <a:latin typeface="Lucida Sans" panose="020B0602030504020204" pitchFamily="34" charset="0"/>
              </a:rPr>
              <a:t>Sailing – Christopher Cross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>
                <a:latin typeface="Lucida Sans" panose="020B0602030504020204" pitchFamily="34" charset="0"/>
              </a:rPr>
              <a:t>Cruising – Lecrae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>
                <a:latin typeface="Lucida Sans" panose="020B0602030504020204" pitchFamily="34" charset="0"/>
              </a:rPr>
              <a:t>Orinoco Flow – Enya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>
                <a:latin typeface="Lucida Sans" panose="020B0602030504020204" pitchFamily="34" charset="0"/>
              </a:rPr>
              <a:t>The Love Boat (Theme Song) – Dominik Hauser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>
                <a:latin typeface="Lucida Sans" panose="020B0602030504020204" pitchFamily="34" charset="0"/>
              </a:rPr>
              <a:t>Kokomo – The Beach Boys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>
                <a:latin typeface="Lucida Sans" panose="020B0602030504020204" pitchFamily="34" charset="0"/>
              </a:rPr>
              <a:t>(Sittin’ On) The Dock of the Bay – Otis Redding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>
                <a:latin typeface="Lucida Sans" panose="020B0602030504020204" pitchFamily="34" charset="0"/>
              </a:rPr>
              <a:t>Under the Sea (from </a:t>
            </a:r>
            <a:r>
              <a:rPr lang="en-US" sz="2200" b="1" i="1" dirty="0">
                <a:latin typeface="Lucida Sans" panose="020B0602030504020204" pitchFamily="34" charset="0"/>
              </a:rPr>
              <a:t>The Little Mermaid</a:t>
            </a:r>
            <a:r>
              <a:rPr lang="en-US" sz="2200" b="1" dirty="0">
                <a:latin typeface="Lucida Sans" panose="020B0602030504020204" pitchFamily="34" charset="0"/>
              </a:rPr>
              <a:t>) – Samuel E. Wright &amp; Disney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>
                <a:latin typeface="Lucida Sans" panose="020B0602030504020204" pitchFamily="34" charset="0"/>
              </a:rPr>
              <a:t>Three Little Birds – Bob Marley &amp; The Wailers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>
                <a:latin typeface="Lucida Sans" panose="020B0602030504020204" pitchFamily="34" charset="0"/>
              </a:rPr>
              <a:t>Unforgettable – Natalie Cole &amp; Nat King Cole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>
                <a:latin typeface="Lucida Sans" panose="020B0602030504020204" pitchFamily="34" charset="0"/>
              </a:rPr>
              <a:t>Over the Rainbow – Aretha Franklin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>
                <a:latin typeface="Lucida Sans" panose="020B0602030504020204" pitchFamily="34" charset="0"/>
              </a:rPr>
              <a:t>My Favorite Things (from </a:t>
            </a:r>
            <a:r>
              <a:rPr lang="en-US" sz="2200" b="1" i="1" dirty="0">
                <a:latin typeface="Lucida Sans" panose="020B0602030504020204" pitchFamily="34" charset="0"/>
              </a:rPr>
              <a:t>The Sound of Music</a:t>
            </a:r>
            <a:r>
              <a:rPr lang="en-US" sz="2200" b="1" dirty="0">
                <a:latin typeface="Lucida Sans" panose="020B0602030504020204" pitchFamily="34" charset="0"/>
              </a:rPr>
              <a:t>) – Julie Andrews</a:t>
            </a:r>
          </a:p>
        </p:txBody>
      </p:sp>
      <p:pic>
        <p:nvPicPr>
          <p:cNvPr id="1026" name="Picture 2" descr="Soul Boat - Etsy Australia">
            <a:extLst>
              <a:ext uri="{FF2B5EF4-FFF2-40B4-BE49-F238E27FC236}">
                <a16:creationId xmlns:a16="http://schemas.microsoft.com/office/drawing/2014/main" id="{4A28BFF7-D92C-4B4E-AFD3-E91E568DC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 r="1076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Free Cute Present Cliparts, Download Free Clip Art, Free Clip Ar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29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377" y="1866507"/>
            <a:ext cx="11792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Wishing you all smooth sailing!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402" y="6372519"/>
            <a:ext cx="525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Copacabana Beach, Rio de Janeiro, Brazil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5A6AA7-9EAC-B498-65B7-F9B047AD1516}"/>
              </a:ext>
            </a:extLst>
          </p:cNvPr>
          <p:cNvSpPr txBox="1"/>
          <p:nvPr/>
        </p:nvSpPr>
        <p:spPr>
          <a:xfrm>
            <a:off x="6096001" y="5264523"/>
            <a:ext cx="6096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latin typeface="Lucida Sans" panose="020B0602030504020204" pitchFamily="34" charset="0"/>
              </a:rPr>
              <a:t>Kelly G. Loeb </a:t>
            </a:r>
          </a:p>
          <a:p>
            <a:pPr algn="r"/>
            <a:r>
              <a:rPr lang="en-US" sz="2600" b="1" dirty="0">
                <a:latin typeface="Lucida Sans" panose="020B0602030504020204" pitchFamily="34" charset="0"/>
              </a:rPr>
              <a:t>Workshop Presenter</a:t>
            </a:r>
          </a:p>
          <a:p>
            <a:pPr algn="r"/>
            <a:r>
              <a:rPr lang="en-US" sz="2600" b="1" dirty="0">
                <a:latin typeface="Lucida Sans" panose="020B0602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kellygloeb@gmail.com</a:t>
            </a:r>
            <a:endParaRPr lang="en-US" sz="2600" b="1" dirty="0">
              <a:latin typeface="Lucida Sans" panose="020B0602030504020204" pitchFamily="34" charset="0"/>
            </a:endParaRPr>
          </a:p>
          <a:p>
            <a:pPr algn="r"/>
            <a:r>
              <a:rPr lang="en-US" sz="2600" b="1" dirty="0">
                <a:latin typeface="Lucida Sans" panose="020B0602030504020204" pitchFamily="34" charset="0"/>
              </a:rPr>
              <a:t>913-706-2194</a:t>
            </a:r>
          </a:p>
        </p:txBody>
      </p:sp>
    </p:spTree>
    <p:extLst>
      <p:ext uri="{BB962C8B-B14F-4D97-AF65-F5344CB8AC3E}">
        <p14:creationId xmlns:p14="http://schemas.microsoft.com/office/powerpoint/2010/main" val="294552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861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8B39-1F82-0DE9-052F-B36E1F372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82E37-E76A-C0BD-D356-869DB5C3C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800"/>
            <a:ext cx="10058400" cy="384791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By the end of this session, United Women in Faith leaders will: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>
                <a:solidFill>
                  <a:srgbClr val="000000"/>
                </a:solidFill>
              </a:rPr>
              <a:t>Take a </a:t>
            </a:r>
            <a:r>
              <a:rPr lang="en-US" dirty="0">
                <a:solidFill>
                  <a:srgbClr val="000000"/>
                </a:solidFill>
              </a:rPr>
              <a:t>fantastic voyage </a:t>
            </a:r>
            <a:r>
              <a:rPr lang="en-US" b="0" dirty="0">
                <a:solidFill>
                  <a:srgbClr val="000000"/>
                </a:solidFill>
              </a:rPr>
              <a:t>into SOUL Care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b="0" dirty="0">
                <a:solidFill>
                  <a:srgbClr val="000000"/>
                </a:solidFill>
              </a:rPr>
              <a:t>eek, Spell Out and Savor SOUL Care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b="0" dirty="0">
                <a:solidFill>
                  <a:srgbClr val="000000"/>
                </a:solidFill>
              </a:rPr>
              <a:t>pen, Observe and Optimize SOUL Care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U</a:t>
            </a:r>
            <a:r>
              <a:rPr lang="en-US" b="0" dirty="0">
                <a:solidFill>
                  <a:srgbClr val="000000"/>
                </a:solidFill>
              </a:rPr>
              <a:t>nveil, Understand and Universalize SOUL Care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L</a:t>
            </a:r>
            <a:r>
              <a:rPr lang="en-US" b="0" dirty="0">
                <a:solidFill>
                  <a:srgbClr val="000000"/>
                </a:solidFill>
              </a:rPr>
              <a:t>aunch, Live and Lead SOUL Care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>
                <a:solidFill>
                  <a:srgbClr val="000000"/>
                </a:solidFill>
              </a:rPr>
              <a:t>Disembark with SOUL Care </a:t>
            </a:r>
            <a:r>
              <a:rPr lang="en-US" dirty="0">
                <a:solidFill>
                  <a:srgbClr val="000000"/>
                </a:solidFill>
              </a:rPr>
              <a:t>Souvenirs and Support</a:t>
            </a:r>
          </a:p>
        </p:txBody>
      </p:sp>
    </p:spTree>
    <p:extLst>
      <p:ext uri="{BB962C8B-B14F-4D97-AF65-F5344CB8AC3E}">
        <p14:creationId xmlns:p14="http://schemas.microsoft.com/office/powerpoint/2010/main" val="130637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8B39-1F82-0DE9-052F-B36E1F372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82E37-E76A-C0BD-D356-869DB5C3C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38896"/>
            <a:ext cx="10058400" cy="5653984"/>
          </a:xfrm>
        </p:spPr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Aboard the 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 Soul Care</a:t>
            </a:r>
            <a:r>
              <a:rPr lang="en-US" sz="28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Welcome, Introduction, Embarkation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Captain’s Log: Sailing Scripture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Very Room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Ports of Call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Shore Excursions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Disembarkation: Souvenirs and Support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Lovingkindness Meditation </a:t>
            </a:r>
          </a:p>
          <a:p>
            <a:endParaRPr lang="en-US" sz="2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1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9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1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3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734" y="886748"/>
            <a:ext cx="6091312" cy="120582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Lucida Sans" panose="020B0602030504020204" pitchFamily="34" charset="0"/>
              </a:rPr>
              <a:t>ALL ABOARD </a:t>
            </a:r>
            <a:br>
              <a:rPr lang="en-US" sz="3600" b="1" dirty="0">
                <a:latin typeface="Lucida Sans" panose="020B0602030504020204" pitchFamily="34" charset="0"/>
              </a:rPr>
            </a:br>
            <a:r>
              <a:rPr lang="en-US" sz="3600" b="1" dirty="0">
                <a:latin typeface="Lucida Sans" panose="020B0602030504020204" pitchFamily="34" charset="0"/>
              </a:rPr>
              <a:t>the </a:t>
            </a:r>
            <a:r>
              <a:rPr lang="en-US" sz="3600" b="1" i="1" dirty="0">
                <a:latin typeface="Lucida Sans" panose="020B0602030504020204" pitchFamily="34" charset="0"/>
              </a:rPr>
              <a:t>SS Soul Care!</a:t>
            </a:r>
            <a:endParaRPr lang="en-US" sz="3600" i="1" dirty="0">
              <a:latin typeface="Lucida Sans" panose="020B060203050402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B613626-63A2-B71C-4C77-B75E37999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088" y="2177172"/>
            <a:ext cx="4061787" cy="454517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CE2ECC35-82F6-CFA9-A24F-ACACD6076DA8}"/>
              </a:ext>
            </a:extLst>
          </p:cNvPr>
          <p:cNvSpPr txBox="1">
            <a:spLocks/>
          </p:cNvSpPr>
          <p:nvPr/>
        </p:nvSpPr>
        <p:spPr>
          <a:xfrm>
            <a:off x="914734" y="2080288"/>
            <a:ext cx="6433804" cy="1659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Lucida Sans"/>
            </a:endParaRPr>
          </a:p>
          <a:p>
            <a:pPr algn="ctr"/>
            <a:endParaRPr lang="en-US" sz="2800" b="1" dirty="0">
              <a:latin typeface="Lucida Sans"/>
            </a:endParaRPr>
          </a:p>
          <a:p>
            <a:pPr algn="ctr"/>
            <a:r>
              <a:rPr lang="en-US" sz="2800" b="1" dirty="0">
                <a:latin typeface="Lucida Sans"/>
              </a:rPr>
              <a:t>Your Captain: </a:t>
            </a:r>
            <a:br>
              <a:rPr lang="en-US" sz="2800" b="1" dirty="0">
                <a:latin typeface="Lucida Sans"/>
              </a:rPr>
            </a:br>
            <a:r>
              <a:rPr lang="en-US" sz="2800" b="1" dirty="0">
                <a:latin typeface="Lucida Sans"/>
              </a:rPr>
              <a:t>Kelly G. Loeb</a:t>
            </a:r>
          </a:p>
          <a:p>
            <a:pPr algn="ctr"/>
            <a:endParaRPr lang="en-US" sz="2800" b="1" dirty="0">
              <a:latin typeface="Lucida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4CFA5B-9115-3B2B-B4AA-2827F03BCDBD}"/>
              </a:ext>
            </a:extLst>
          </p:cNvPr>
          <p:cNvSpPr txBox="1"/>
          <p:nvPr/>
        </p:nvSpPr>
        <p:spPr>
          <a:xfrm>
            <a:off x="3094892" y="6007506"/>
            <a:ext cx="2723103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i="1" dirty="0">
                <a:latin typeface="Lucida Sans" panose="020B0602030504020204" pitchFamily="34" charset="0"/>
              </a:rPr>
              <a:t>Ahoy, mates!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B091E-5029-ADEE-8467-610E9B5F87BC}"/>
              </a:ext>
            </a:extLst>
          </p:cNvPr>
          <p:cNvSpPr txBox="1"/>
          <p:nvPr/>
        </p:nvSpPr>
        <p:spPr>
          <a:xfrm>
            <a:off x="5871943" y="21723"/>
            <a:ext cx="6332389" cy="7786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spcBef>
                <a:spcPts val="0"/>
              </a:spcBef>
              <a:buNone/>
            </a:pPr>
            <a:endParaRPr lang="en-US" sz="2000" b="1" dirty="0"/>
          </a:p>
          <a:p>
            <a:pPr marL="0" indent="0" algn="r">
              <a:spcBef>
                <a:spcPts val="0"/>
              </a:spcBef>
              <a:buNone/>
            </a:pPr>
            <a:endParaRPr lang="en-US" sz="2000" b="1" dirty="0"/>
          </a:p>
          <a:p>
            <a:pPr marL="0" indent="0" algn="r">
              <a:spcBef>
                <a:spcPts val="0"/>
              </a:spcBef>
              <a:buNone/>
            </a:pPr>
            <a:endParaRPr lang="en-US" sz="2000" b="1" dirty="0"/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b="1" dirty="0"/>
              <a:t>Communications Coordinator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b="1" dirty="0"/>
              <a:t>South Central Jurisdiction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b="1" dirty="0"/>
              <a:t>United Women in Faith</a:t>
            </a:r>
          </a:p>
          <a:p>
            <a:pPr marL="0" indent="0" algn="r">
              <a:spcBef>
                <a:spcPts val="0"/>
              </a:spcBef>
              <a:buNone/>
            </a:pPr>
            <a:endParaRPr lang="en-US" sz="2000" b="1" dirty="0"/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b="1" dirty="0"/>
              <a:t>Technical Advisor &amp; Website Administrator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b="1" dirty="0"/>
              <a:t>Associate Dean, Mission u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b="1" dirty="0"/>
              <a:t>Missouri Conference United Women in Faith</a:t>
            </a:r>
          </a:p>
          <a:p>
            <a:pPr marL="0" indent="0" algn="r">
              <a:spcBef>
                <a:spcPts val="0"/>
              </a:spcBef>
              <a:buNone/>
            </a:pPr>
            <a:endParaRPr lang="en-US" sz="2000" b="1" dirty="0"/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b="1" dirty="0"/>
              <a:t>Board of Ordained Ministries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b="1" dirty="0"/>
              <a:t>Missouri Conference United Methodist Church</a:t>
            </a:r>
          </a:p>
          <a:p>
            <a:pPr marL="0" indent="0" algn="r">
              <a:spcBef>
                <a:spcPts val="0"/>
              </a:spcBef>
              <a:buNone/>
            </a:pPr>
            <a:endParaRPr lang="en-US" sz="2000" b="1" dirty="0"/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b="1" dirty="0"/>
              <a:t>Master SOULcial Worker &amp; Aging Advocate</a:t>
            </a:r>
          </a:p>
          <a:p>
            <a:pPr marL="0" indent="0" algn="r">
              <a:spcBef>
                <a:spcPts val="0"/>
              </a:spcBef>
              <a:buNone/>
            </a:pPr>
            <a:endParaRPr lang="en-US" sz="2000" b="1" dirty="0"/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b="1" dirty="0"/>
              <a:t>Daughter of Peggy G. and Charles P. Loeb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b="1" dirty="0"/>
              <a:t>Granddaughter of </a:t>
            </a:r>
            <a:r>
              <a:rPr lang="en-US" sz="2000" b="1" i="1" dirty="0"/>
              <a:t>Grace C. Moore</a:t>
            </a:r>
          </a:p>
          <a:p>
            <a:pPr marL="0" indent="0" algn="r">
              <a:spcBef>
                <a:spcPts val="0"/>
              </a:spcBef>
              <a:buNone/>
            </a:pPr>
            <a:endParaRPr lang="en-US" sz="2000" b="1" dirty="0"/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b="1" dirty="0"/>
              <a:t>Dweller in the home of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b="1" dirty="0"/>
              <a:t>Mai H. Gray, First Black President of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b="1" dirty="0"/>
              <a:t>United Methodist Women (1976-1980)</a:t>
            </a:r>
          </a:p>
          <a:p>
            <a:pPr marL="0" indent="0" algn="r">
              <a:spcBef>
                <a:spcPts val="0"/>
              </a:spcBef>
              <a:buNone/>
            </a:pPr>
            <a:endParaRPr lang="en-US" sz="2000" b="1" dirty="0"/>
          </a:p>
          <a:p>
            <a:pPr marL="0" indent="0" algn="r">
              <a:spcBef>
                <a:spcPts val="0"/>
              </a:spcBef>
              <a:buNone/>
            </a:pPr>
            <a:endParaRPr lang="en-US" sz="2000" b="1" dirty="0"/>
          </a:p>
          <a:p>
            <a:pPr marL="0" indent="0" algn="r">
              <a:spcBef>
                <a:spcPts val="0"/>
              </a:spcBef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3291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7" name="Rectangle 207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9" name="Rectangle 207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1" name="Rectangle 208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3" name="Rectangle 208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5" name="Freeform: Shape 208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87" name="Rectangle 208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Captain’s Log: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Sailing Scripture 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B091E-5029-ADEE-8467-610E9B5F87BC}"/>
              </a:ext>
            </a:extLst>
          </p:cNvPr>
          <p:cNvSpPr txBox="1"/>
          <p:nvPr/>
        </p:nvSpPr>
        <p:spPr>
          <a:xfrm>
            <a:off x="4082499" y="326165"/>
            <a:ext cx="3797030" cy="6185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u="sng" dirty="0"/>
              <a:t>Philippians 3:12-16</a:t>
            </a: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aseline="30000" dirty="0"/>
              <a:t>12</a:t>
            </a:r>
            <a:r>
              <a:rPr lang="en-US" sz="2000" dirty="0"/>
              <a:t>Not that I have already obtained all this, or have already arrived at my goal, but </a:t>
            </a:r>
            <a:r>
              <a:rPr lang="en-US" sz="2000" b="1" i="1" dirty="0"/>
              <a:t>I press on </a:t>
            </a:r>
            <a:r>
              <a:rPr lang="en-US" sz="2000" dirty="0"/>
              <a:t>to take hold of that for which Christ Jesus took hold of me. </a:t>
            </a: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aseline="30000" dirty="0"/>
              <a:t>13</a:t>
            </a:r>
            <a:r>
              <a:rPr lang="en-US" sz="2000" dirty="0"/>
              <a:t>Brothers and sisters, I do not consider myself yet to have taken hold of it. But one thing I do: Forgetting what is behind and straining toward what is ahead, </a:t>
            </a:r>
            <a:r>
              <a:rPr lang="en-US" sz="2000" baseline="30000" dirty="0"/>
              <a:t>14</a:t>
            </a:r>
            <a:r>
              <a:rPr lang="en-US" sz="2000" b="1" i="1" dirty="0"/>
              <a:t>I press on toward the goal to win the prize for which God has called me heavenward in Christ Jesus. </a:t>
            </a: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aseline="30000" dirty="0"/>
              <a:t>15</a:t>
            </a:r>
            <a:r>
              <a:rPr lang="en-US" sz="2000" dirty="0"/>
              <a:t>All of us, then, who are mature should take such a view of things. And if on some point you think differently, that too God will make clear to you. </a:t>
            </a:r>
            <a:r>
              <a:rPr lang="en-US" sz="2000" baseline="30000" dirty="0"/>
              <a:t>16</a:t>
            </a:r>
            <a:r>
              <a:rPr lang="en-US" sz="2000" dirty="0"/>
              <a:t>Only let us live up to what we have already attained.</a:t>
            </a:r>
          </a:p>
          <a:p>
            <a:pPr algn="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-New International Version</a:t>
            </a: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26" name="Picture 2" descr="Sail On: The Beach Boys Tribute">
            <a:extLst>
              <a:ext uri="{FF2B5EF4-FFF2-40B4-BE49-F238E27FC236}">
                <a16:creationId xmlns:a16="http://schemas.microsoft.com/office/drawing/2014/main" id="{0DC05A85-AA6B-46C5-8336-450763521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r="-1" b="-1"/>
          <a:stretch/>
        </p:blipFill>
        <p:spPr bwMode="auto">
          <a:xfrm>
            <a:off x="8109502" y="1632511"/>
            <a:ext cx="3615776" cy="36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52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9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1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3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 fontScale="90000"/>
          </a:bodyPr>
          <a:lstStyle/>
          <a:p>
            <a:r>
              <a:rPr lang="en-US" sz="2500" b="1" dirty="0">
                <a:latin typeface="Lucida Sans" panose="020B0602030504020204" pitchFamily="34" charset="0"/>
              </a:rPr>
              <a:t>1</a:t>
            </a:r>
            <a:r>
              <a:rPr lang="en-US" sz="2500" b="1" baseline="30000" dirty="0">
                <a:latin typeface="Lucida Sans" panose="020B0602030504020204" pitchFamily="34" charset="0"/>
              </a:rPr>
              <a:t>st</a:t>
            </a:r>
            <a:r>
              <a:rPr lang="en-US" sz="2500" b="1" dirty="0">
                <a:latin typeface="Lucida Sans" panose="020B0602030504020204" pitchFamily="34" charset="0"/>
              </a:rPr>
              <a:t> Port of Call: </a:t>
            </a:r>
            <a:br>
              <a:rPr lang="en-US" sz="2500" b="1" dirty="0">
                <a:latin typeface="Lucida Sans" panose="020B0602030504020204" pitchFamily="34" charset="0"/>
              </a:rPr>
            </a:br>
            <a:r>
              <a:rPr lang="en-US" sz="3300" b="1" u="sng" dirty="0">
                <a:latin typeface="Lucida Sans" panose="020B0602030504020204" pitchFamily="34" charset="0"/>
              </a:rPr>
              <a:t>S</a:t>
            </a:r>
            <a:r>
              <a:rPr lang="en-US" sz="2500" b="1" dirty="0">
                <a:latin typeface="Lucida Sans" panose="020B0602030504020204" pitchFamily="34" charset="0"/>
              </a:rPr>
              <a:t>eeking, </a:t>
            </a:r>
            <a:r>
              <a:rPr lang="en-US" sz="3300" b="1" u="sng" dirty="0">
                <a:latin typeface="Lucida Sans" panose="020B0602030504020204" pitchFamily="34" charset="0"/>
              </a:rPr>
              <a:t>S</a:t>
            </a:r>
            <a:r>
              <a:rPr lang="en-US" sz="2500" b="1" dirty="0">
                <a:latin typeface="Lucida Sans" panose="020B0602030504020204" pitchFamily="34" charset="0"/>
              </a:rPr>
              <a:t>pelling Out and </a:t>
            </a:r>
            <a:r>
              <a:rPr lang="en-US" sz="3300" b="1" u="sng" dirty="0">
                <a:latin typeface="Lucida Sans" panose="020B0602030504020204" pitchFamily="34" charset="0"/>
              </a:rPr>
              <a:t>S</a:t>
            </a:r>
            <a:r>
              <a:rPr lang="en-US" sz="2500" b="1" dirty="0">
                <a:latin typeface="Lucida Sans" panose="020B0602030504020204" pitchFamily="34" charset="0"/>
              </a:rPr>
              <a:t>avoring SOUL Care</a:t>
            </a:r>
            <a:br>
              <a:rPr lang="en-US" sz="2500" dirty="0">
                <a:latin typeface="Lucida Sans" panose="020B0602030504020204" pitchFamily="34" charset="0"/>
              </a:rPr>
            </a:br>
            <a:endParaRPr lang="en-US" sz="2500" i="1" dirty="0">
              <a:latin typeface="Lucida Sans" panose="020B0602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156" y="2070099"/>
            <a:ext cx="3563159" cy="3563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CD5F30-ECB4-9392-DDCE-C9AB3D42C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08" y="2330881"/>
            <a:ext cx="6066456" cy="43734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D00BCF-6E07-991E-0930-C437D46D19B7}"/>
              </a:ext>
            </a:extLst>
          </p:cNvPr>
          <p:cNvSpPr txBox="1"/>
          <p:nvPr/>
        </p:nvSpPr>
        <p:spPr>
          <a:xfrm>
            <a:off x="857024" y="2437478"/>
            <a:ext cx="660715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/>
              <a:t>What words describe how your head and your heart are arriving to this Quadrennial Meeting?</a:t>
            </a:r>
          </a:p>
          <a:p>
            <a:pPr algn="ctr"/>
            <a:endParaRPr lang="en-US" sz="1600" b="1" i="1" dirty="0"/>
          </a:p>
          <a:p>
            <a:pPr algn="ctr"/>
            <a:r>
              <a:rPr lang="en-US" sz="2200" b="1" i="1" dirty="0"/>
              <a:t>Why did you say yes to attending?</a:t>
            </a:r>
          </a:p>
          <a:p>
            <a:pPr algn="ctr"/>
            <a:endParaRPr lang="en-US" sz="1600" b="1" i="1" dirty="0"/>
          </a:p>
          <a:p>
            <a:pPr algn="ctr"/>
            <a:r>
              <a:rPr lang="en-US" sz="2200" b="1" i="1" dirty="0"/>
              <a:t>What comes to mind </a:t>
            </a:r>
          </a:p>
          <a:p>
            <a:pPr algn="ctr"/>
            <a:r>
              <a:rPr lang="en-US" sz="2200" b="1" i="1" dirty="0"/>
              <a:t>when you think of SOUL Care?</a:t>
            </a:r>
          </a:p>
        </p:txBody>
      </p:sp>
    </p:spTree>
    <p:extLst>
      <p:ext uri="{BB962C8B-B14F-4D97-AF65-F5344CB8AC3E}">
        <p14:creationId xmlns:p14="http://schemas.microsoft.com/office/powerpoint/2010/main" val="18708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7" name="Rectangle 207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9" name="Rectangle 207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1" name="Rectangle 208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3" name="Rectangle 208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5" name="Freeform: Shape 208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87" name="Rectangle 208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14" y="217524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This 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Very 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Room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B091E-5029-ADEE-8467-610E9B5F87BC}"/>
              </a:ext>
            </a:extLst>
          </p:cNvPr>
          <p:cNvSpPr txBox="1"/>
          <p:nvPr/>
        </p:nvSpPr>
        <p:spPr>
          <a:xfrm>
            <a:off x="4082499" y="326165"/>
            <a:ext cx="7852326" cy="6185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In this very room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There’s quite enough love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for one like me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And in this very room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There’s quite enough joy for one like me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And there’s quite enough hope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And quite enough power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To chase away any gloom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For Jesus, Lord Jesus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Is in this very room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7010D5-C6D4-44B4-8756-A71505F00439}"/>
              </a:ext>
            </a:extLst>
          </p:cNvPr>
          <p:cNvSpPr txBox="1"/>
          <p:nvPr/>
        </p:nvSpPr>
        <p:spPr>
          <a:xfrm>
            <a:off x="124620" y="4788341"/>
            <a:ext cx="3776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Vocalists: The Lennon Sisters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Songwriters: </a:t>
            </a:r>
          </a:p>
          <a:p>
            <a:r>
              <a:rPr lang="en-US" sz="2400" dirty="0">
                <a:solidFill>
                  <a:schemeClr val="bg1"/>
                </a:solidFill>
              </a:rPr>
              <a:t>Ron Harris and Carol Harris</a:t>
            </a:r>
          </a:p>
        </p:txBody>
      </p:sp>
      <p:pic>
        <p:nvPicPr>
          <p:cNvPr id="4" name="Online Media 3" title="In This Very Room (with lyrics)">
            <a:hlinkClick r:id="" action="ppaction://media"/>
            <a:extLst>
              <a:ext uri="{FF2B5EF4-FFF2-40B4-BE49-F238E27FC236}">
                <a16:creationId xmlns:a16="http://schemas.microsoft.com/office/drawing/2014/main" id="{D39E7382-FA01-9900-DD7A-772DC79F8B5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7449" y="326165"/>
            <a:ext cx="2540000" cy="1435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36CC3D-5B67-40B7-E2CC-B66251E87EB3}"/>
              </a:ext>
            </a:extLst>
          </p:cNvPr>
          <p:cNvSpPr txBox="1"/>
          <p:nvPr/>
        </p:nvSpPr>
        <p:spPr>
          <a:xfrm>
            <a:off x="387531" y="1820212"/>
            <a:ext cx="199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YouTube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2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7" name="Rectangle 207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9" name="Rectangle 207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1" name="Rectangle 208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3" name="Rectangle 208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5" name="Freeform: Shape 208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87" name="Rectangle 208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This 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Very 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Room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B091E-5029-ADEE-8467-610E9B5F87BC}"/>
              </a:ext>
            </a:extLst>
          </p:cNvPr>
          <p:cNvSpPr txBox="1"/>
          <p:nvPr/>
        </p:nvSpPr>
        <p:spPr>
          <a:xfrm>
            <a:off x="4082499" y="326165"/>
            <a:ext cx="7852326" cy="6185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And in this very room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There’s quite enough love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For all of us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And in this very room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There’s quite enough joy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For all of us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And there’s quite enough hope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And quite enough power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To chase away any gloom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For Jesus, Lord Jesus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Is in this very room </a:t>
            </a:r>
          </a:p>
        </p:txBody>
      </p:sp>
    </p:spTree>
    <p:extLst>
      <p:ext uri="{BB962C8B-B14F-4D97-AF65-F5344CB8AC3E}">
        <p14:creationId xmlns:p14="http://schemas.microsoft.com/office/powerpoint/2010/main" val="1491783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4">
      <a:dk1>
        <a:srgbClr val="414041"/>
      </a:dk1>
      <a:lt1>
        <a:srgbClr val="FFFFFF"/>
      </a:lt1>
      <a:dk2>
        <a:srgbClr val="796E67"/>
      </a:dk2>
      <a:lt2>
        <a:srgbClr val="F0F0F0"/>
      </a:lt2>
      <a:accent1>
        <a:srgbClr val="608EB5"/>
      </a:accent1>
      <a:accent2>
        <a:srgbClr val="F6A800"/>
      </a:accent2>
      <a:accent3>
        <a:srgbClr val="498B2C"/>
      </a:accent3>
      <a:accent4>
        <a:srgbClr val="FF681D"/>
      </a:accent4>
      <a:accent5>
        <a:srgbClr val="E6E7E8"/>
      </a:accent5>
      <a:accent6>
        <a:srgbClr val="E7EEF3"/>
      </a:accent6>
      <a:hlink>
        <a:srgbClr val="414041"/>
      </a:hlink>
      <a:folHlink>
        <a:srgbClr val="41404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15259</TotalTime>
  <Words>1378</Words>
  <Application>Microsoft Office PowerPoint</Application>
  <PresentationFormat>Widescreen</PresentationFormat>
  <Paragraphs>220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Lucida Sans</vt:lpstr>
      <vt:lpstr>Office Theme</vt:lpstr>
      <vt:lpstr>1_Office Theme</vt:lpstr>
      <vt:lpstr>Our SOUL Care  is Sacred</vt:lpstr>
      <vt:lpstr>PowerPoint Presentation</vt:lpstr>
      <vt:lpstr>Objectives</vt:lpstr>
      <vt:lpstr>Agenda</vt:lpstr>
      <vt:lpstr>ALL ABOARD  the SS Soul Care!</vt:lpstr>
      <vt:lpstr>Captain’s Log: Sailing Scripture </vt:lpstr>
      <vt:lpstr>1st Port of Call:  Seeking, Spelling Out and Savoring SOUL Care </vt:lpstr>
      <vt:lpstr>In  This  Very  Room</vt:lpstr>
      <vt:lpstr>In  This  Very  Room</vt:lpstr>
      <vt:lpstr>In  This  Very  Room</vt:lpstr>
      <vt:lpstr> 2nd Port of Call:  Opening, Observing and Optimizing SOUL Care </vt:lpstr>
      <vt:lpstr>PowerPoint Presentation</vt:lpstr>
      <vt:lpstr>3rd Port of Call:  Understanding, Unveiling and Using SOUL Care</vt:lpstr>
      <vt:lpstr>PowerPoint Presentation</vt:lpstr>
      <vt:lpstr>4th Port of Call:  Launching, Living and Leading SOUL Care</vt:lpstr>
      <vt:lpstr>Shore Excursion Propositions</vt:lpstr>
      <vt:lpstr>4th Port of Call:  Launching, Living and Leading Lyrics!  for SOUL Care</vt:lpstr>
      <vt:lpstr>4th Port of Call:  Launching, Living and Leading Lyrics for SOUL Care</vt:lpstr>
      <vt:lpstr>4th Port of Call:  Launching, Living and Leading Lyrics for SOUL Care</vt:lpstr>
      <vt:lpstr>Disembarkation: Souvenirs and Support – Smooth Sailing Playlist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G Loeb</dc:creator>
  <cp:lastModifiedBy>Kelly G Loeb</cp:lastModifiedBy>
  <cp:revision>10</cp:revision>
  <cp:lastPrinted>2024-06-24T15:30:00Z</cp:lastPrinted>
  <dcterms:created xsi:type="dcterms:W3CDTF">2023-01-10T20:08:19Z</dcterms:created>
  <dcterms:modified xsi:type="dcterms:W3CDTF">2024-06-25T02:47:08Z</dcterms:modified>
</cp:coreProperties>
</file>